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0275213" cy="42803763"/>
  <p:notesSz cx="9926638" cy="14355763"/>
  <p:defaultTextStyle>
    <a:defPPr>
      <a:defRPr lang="en-GB"/>
    </a:defPPr>
    <a:lvl1pPr algn="l" rtl="0" eaLnBrk="0" fontAlgn="base" hangingPunct="0">
      <a:spcBef>
        <a:spcPct val="0"/>
      </a:spcBef>
      <a:spcAft>
        <a:spcPct val="0"/>
      </a:spcAft>
      <a:defRPr sz="2302" kern="1200">
        <a:solidFill>
          <a:schemeClr val="tx1"/>
        </a:solidFill>
        <a:latin typeface="Times New Roman" pitchFamily="18" charset="0"/>
        <a:ea typeface="+mn-ea"/>
        <a:cs typeface="+mn-cs"/>
      </a:defRPr>
    </a:lvl1pPr>
    <a:lvl2pPr marL="438455" algn="l" rtl="0" eaLnBrk="0" fontAlgn="base" hangingPunct="0">
      <a:spcBef>
        <a:spcPct val="0"/>
      </a:spcBef>
      <a:spcAft>
        <a:spcPct val="0"/>
      </a:spcAft>
      <a:defRPr sz="2302" kern="1200">
        <a:solidFill>
          <a:schemeClr val="tx1"/>
        </a:solidFill>
        <a:latin typeface="Times New Roman" pitchFamily="18" charset="0"/>
        <a:ea typeface="+mn-ea"/>
        <a:cs typeface="+mn-cs"/>
      </a:defRPr>
    </a:lvl2pPr>
    <a:lvl3pPr marL="876910" algn="l" rtl="0" eaLnBrk="0" fontAlgn="base" hangingPunct="0">
      <a:spcBef>
        <a:spcPct val="0"/>
      </a:spcBef>
      <a:spcAft>
        <a:spcPct val="0"/>
      </a:spcAft>
      <a:defRPr sz="2302" kern="1200">
        <a:solidFill>
          <a:schemeClr val="tx1"/>
        </a:solidFill>
        <a:latin typeface="Times New Roman" pitchFamily="18" charset="0"/>
        <a:ea typeface="+mn-ea"/>
        <a:cs typeface="+mn-cs"/>
      </a:defRPr>
    </a:lvl3pPr>
    <a:lvl4pPr marL="1315364" algn="l" rtl="0" eaLnBrk="0" fontAlgn="base" hangingPunct="0">
      <a:spcBef>
        <a:spcPct val="0"/>
      </a:spcBef>
      <a:spcAft>
        <a:spcPct val="0"/>
      </a:spcAft>
      <a:defRPr sz="2302" kern="1200">
        <a:solidFill>
          <a:schemeClr val="tx1"/>
        </a:solidFill>
        <a:latin typeface="Times New Roman" pitchFamily="18" charset="0"/>
        <a:ea typeface="+mn-ea"/>
        <a:cs typeface="+mn-cs"/>
      </a:defRPr>
    </a:lvl4pPr>
    <a:lvl5pPr marL="1753819" algn="l" rtl="0" eaLnBrk="0" fontAlgn="base" hangingPunct="0">
      <a:spcBef>
        <a:spcPct val="0"/>
      </a:spcBef>
      <a:spcAft>
        <a:spcPct val="0"/>
      </a:spcAft>
      <a:defRPr sz="2302" kern="1200">
        <a:solidFill>
          <a:schemeClr val="tx1"/>
        </a:solidFill>
        <a:latin typeface="Times New Roman" pitchFamily="18" charset="0"/>
        <a:ea typeface="+mn-ea"/>
        <a:cs typeface="+mn-cs"/>
      </a:defRPr>
    </a:lvl5pPr>
    <a:lvl6pPr marL="2192274" algn="l" defTabSz="876910" rtl="0" eaLnBrk="1" latinLnBrk="0" hangingPunct="1">
      <a:defRPr sz="2302" kern="1200">
        <a:solidFill>
          <a:schemeClr val="tx1"/>
        </a:solidFill>
        <a:latin typeface="Times New Roman" pitchFamily="18" charset="0"/>
        <a:ea typeface="+mn-ea"/>
        <a:cs typeface="+mn-cs"/>
      </a:defRPr>
    </a:lvl6pPr>
    <a:lvl7pPr marL="2630729" algn="l" defTabSz="876910" rtl="0" eaLnBrk="1" latinLnBrk="0" hangingPunct="1">
      <a:defRPr sz="2302" kern="1200">
        <a:solidFill>
          <a:schemeClr val="tx1"/>
        </a:solidFill>
        <a:latin typeface="Times New Roman" pitchFamily="18" charset="0"/>
        <a:ea typeface="+mn-ea"/>
        <a:cs typeface="+mn-cs"/>
      </a:defRPr>
    </a:lvl7pPr>
    <a:lvl8pPr marL="3069184" algn="l" defTabSz="876910" rtl="0" eaLnBrk="1" latinLnBrk="0" hangingPunct="1">
      <a:defRPr sz="2302" kern="1200">
        <a:solidFill>
          <a:schemeClr val="tx1"/>
        </a:solidFill>
        <a:latin typeface="Times New Roman" pitchFamily="18" charset="0"/>
        <a:ea typeface="+mn-ea"/>
        <a:cs typeface="+mn-cs"/>
      </a:defRPr>
    </a:lvl8pPr>
    <a:lvl9pPr marL="3507638" algn="l" defTabSz="876910" rtl="0" eaLnBrk="1" latinLnBrk="0" hangingPunct="1">
      <a:defRPr sz="2302"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0830" userDrawn="1">
          <p15:clr>
            <a:srgbClr val="A4A3A4"/>
          </p15:clr>
        </p15:guide>
        <p15:guide id="2" pos="10298" userDrawn="1">
          <p15:clr>
            <a:srgbClr val="A4A3A4"/>
          </p15:clr>
        </p15:guide>
      </p15:sldGuideLst>
    </p:ext>
    <p:ext uri="{2D200454-40CA-4A62-9FC3-DE9A4176ACB9}">
      <p15:notesGuideLst xmlns:p15="http://schemas.microsoft.com/office/powerpoint/2012/main">
        <p15:guide id="1" orient="horz" pos="15794">
          <p15:clr>
            <a:srgbClr val="A4A3A4"/>
          </p15:clr>
        </p15:guide>
        <p15:guide id="2" pos="111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8000"/>
    <a:srgbClr val="FFFF00"/>
    <a:srgbClr val="000099"/>
    <a:srgbClr val="FFFF66"/>
    <a:srgbClr val="FF9900"/>
    <a:srgbClr val="000066"/>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488" autoAdjust="0"/>
    <p:restoredTop sz="95657" autoAdjust="0"/>
  </p:normalViewPr>
  <p:slideViewPr>
    <p:cSldViewPr>
      <p:cViewPr>
        <p:scale>
          <a:sx n="30" d="100"/>
          <a:sy n="30" d="100"/>
        </p:scale>
        <p:origin x="960" y="-4632"/>
      </p:cViewPr>
      <p:guideLst>
        <p:guide orient="horz" pos="10830"/>
        <p:guide pos="1029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2" d="100"/>
          <a:sy n="42" d="100"/>
        </p:scale>
        <p:origin x="-1275" y="-92"/>
      </p:cViewPr>
      <p:guideLst>
        <p:guide orient="horz" pos="15794"/>
        <p:guide pos="111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e Tan" userId="f119c35d-8b38-4021-8672-c973e391f4a3" providerId="ADAL" clId="{55CDA41B-7F1E-4CF0-A691-399DA59BAF05}"/>
    <pc:docChg chg="custSel modSld modMainMaster">
      <pc:chgData name="Jamie Tan" userId="f119c35d-8b38-4021-8672-c973e391f4a3" providerId="ADAL" clId="{55CDA41B-7F1E-4CF0-A691-399DA59BAF05}" dt="2022-01-24T01:38:11.548" v="84"/>
      <pc:docMkLst>
        <pc:docMk/>
      </pc:docMkLst>
      <pc:sldChg chg="addSp modSp mod">
        <pc:chgData name="Jamie Tan" userId="f119c35d-8b38-4021-8672-c973e391f4a3" providerId="ADAL" clId="{55CDA41B-7F1E-4CF0-A691-399DA59BAF05}" dt="2022-01-24T01:38:04.004" v="53" actId="1076"/>
        <pc:sldMkLst>
          <pc:docMk/>
          <pc:sldMk cId="0" sldId="256"/>
        </pc:sldMkLst>
        <pc:spChg chg="add mod">
          <ac:chgData name="Jamie Tan" userId="f119c35d-8b38-4021-8672-c973e391f4a3" providerId="ADAL" clId="{55CDA41B-7F1E-4CF0-A691-399DA59BAF05}" dt="2022-01-24T01:38:02.036" v="52" actId="164"/>
          <ac:spMkLst>
            <pc:docMk/>
            <pc:sldMk cId="0" sldId="256"/>
            <ac:spMk id="30" creationId="{4386C50E-D007-4C41-ACF9-1B6FB15B2812}"/>
          </ac:spMkLst>
        </pc:spChg>
        <pc:grpChg chg="add mod">
          <ac:chgData name="Jamie Tan" userId="f119c35d-8b38-4021-8672-c973e391f4a3" providerId="ADAL" clId="{55CDA41B-7F1E-4CF0-A691-399DA59BAF05}" dt="2022-01-24T01:38:04.004" v="53" actId="1076"/>
          <ac:grpSpMkLst>
            <pc:docMk/>
            <pc:sldMk cId="0" sldId="256"/>
            <ac:grpSpMk id="7" creationId="{FAA4B72C-2738-41DE-98B3-5CD850D437BD}"/>
          </ac:grpSpMkLst>
        </pc:grpChg>
        <pc:picChg chg="add mod">
          <ac:chgData name="Jamie Tan" userId="f119c35d-8b38-4021-8672-c973e391f4a3" providerId="ADAL" clId="{55CDA41B-7F1E-4CF0-A691-399DA59BAF05}" dt="2022-01-24T01:38:02.036" v="52" actId="164"/>
          <ac:picMkLst>
            <pc:docMk/>
            <pc:sldMk cId="0" sldId="256"/>
            <ac:picMk id="4" creationId="{FE84E1AA-EB49-4F1D-8C2C-9A2EDD198A7B}"/>
          </ac:picMkLst>
        </pc:picChg>
      </pc:sldChg>
      <pc:sldMasterChg chg="addSp modSp mod">
        <pc:chgData name="Jamie Tan" userId="f119c35d-8b38-4021-8672-c973e391f4a3" providerId="ADAL" clId="{55CDA41B-7F1E-4CF0-A691-399DA59BAF05}" dt="2022-01-24T01:38:11.548" v="84"/>
        <pc:sldMasterMkLst>
          <pc:docMk/>
          <pc:sldMasterMk cId="0" sldId="2147483648"/>
        </pc:sldMasterMkLst>
        <pc:spChg chg="add mod ord modVis">
          <ac:chgData name="Jamie Tan" userId="f119c35d-8b38-4021-8672-c973e391f4a3" providerId="ADAL" clId="{55CDA41B-7F1E-4CF0-A691-399DA59BAF05}" dt="2022-01-24T01:38:11.548" v="84"/>
          <ac:spMkLst>
            <pc:docMk/>
            <pc:sldMasterMk cId="0" sldId="2147483648"/>
            <ac:spMk id="2" creationId="{6176FAEF-88E1-41CB-A172-326F9384D8DB}"/>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0110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450" y="14288"/>
            <a:ext cx="4325938"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t" anchorCtr="0" compatLnSpc="1">
            <a:prstTxWarp prst="textNoShape">
              <a:avLst/>
            </a:prstTxWarp>
          </a:bodyPr>
          <a:lstStyle>
            <a:lvl1pPr defTabSz="1117600">
              <a:defRPr sz="1500" i="1"/>
            </a:lvl1pPr>
          </a:lstStyle>
          <a:p>
            <a:endParaRPr lang="nl-NL"/>
          </a:p>
        </p:txBody>
      </p:sp>
      <p:sp>
        <p:nvSpPr>
          <p:cNvPr id="2051" name="Rectangle 3"/>
          <p:cNvSpPr>
            <a:spLocks noGrp="1" noChangeArrowheads="1"/>
          </p:cNvSpPr>
          <p:nvPr>
            <p:ph type="dt" idx="1"/>
          </p:nvPr>
        </p:nvSpPr>
        <p:spPr bwMode="auto">
          <a:xfrm>
            <a:off x="5645150" y="14288"/>
            <a:ext cx="4325938"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t" anchorCtr="0" compatLnSpc="1">
            <a:prstTxWarp prst="textNoShape">
              <a:avLst/>
            </a:prstTxWarp>
          </a:bodyPr>
          <a:lstStyle>
            <a:lvl1pPr algn="r" defTabSz="1117600">
              <a:defRPr sz="1500" i="1"/>
            </a:lvl1pPr>
          </a:lstStyle>
          <a:p>
            <a:endParaRPr lang="nl-NL"/>
          </a:p>
        </p:txBody>
      </p:sp>
      <p:sp>
        <p:nvSpPr>
          <p:cNvPr id="3076" name="Rectangle 4"/>
          <p:cNvSpPr>
            <a:spLocks noGrp="1" noRot="1" noChangeAspect="1" noChangeArrowheads="1" noTextEdit="1"/>
          </p:cNvSpPr>
          <p:nvPr>
            <p:ph type="sldImg" idx="2"/>
          </p:nvPr>
        </p:nvSpPr>
        <p:spPr bwMode="auto">
          <a:xfrm>
            <a:off x="3101975" y="1127125"/>
            <a:ext cx="3724275" cy="52673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1325563" y="6845300"/>
            <a:ext cx="7275512" cy="638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5003" tIns="67503" rIns="135003" bIns="6750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4450" y="13677900"/>
            <a:ext cx="4325938"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b" anchorCtr="0" compatLnSpc="1">
            <a:prstTxWarp prst="textNoShape">
              <a:avLst/>
            </a:prstTxWarp>
          </a:bodyPr>
          <a:lstStyle>
            <a:lvl1pPr defTabSz="1117600">
              <a:defRPr sz="1500" i="1"/>
            </a:lvl1pPr>
          </a:lstStyle>
          <a:p>
            <a:endParaRPr lang="nl-NL"/>
          </a:p>
        </p:txBody>
      </p:sp>
      <p:sp>
        <p:nvSpPr>
          <p:cNvPr id="2055" name="Rectangle 7"/>
          <p:cNvSpPr>
            <a:spLocks noGrp="1" noChangeArrowheads="1"/>
          </p:cNvSpPr>
          <p:nvPr>
            <p:ph type="sldNum" sz="quarter" idx="5"/>
          </p:nvPr>
        </p:nvSpPr>
        <p:spPr bwMode="auto">
          <a:xfrm>
            <a:off x="5645150" y="13677900"/>
            <a:ext cx="4325938"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b" anchorCtr="0" compatLnSpc="1">
            <a:prstTxWarp prst="textNoShape">
              <a:avLst/>
            </a:prstTxWarp>
          </a:bodyPr>
          <a:lstStyle>
            <a:lvl1pPr algn="r" defTabSz="1117600">
              <a:defRPr sz="1500" i="1"/>
            </a:lvl1pPr>
          </a:lstStyle>
          <a:p>
            <a:fld id="{126D6D48-112D-476D-B3FE-0C221EAB229F}" type="slidenum">
              <a:rPr lang="en-GB"/>
              <a:pPr/>
              <a:t>‹#›</a:t>
            </a:fld>
            <a:endParaRPr lang="en-GB"/>
          </a:p>
        </p:txBody>
      </p:sp>
    </p:spTree>
    <p:extLst>
      <p:ext uri="{BB962C8B-B14F-4D97-AF65-F5344CB8AC3E}">
        <p14:creationId xmlns:p14="http://schemas.microsoft.com/office/powerpoint/2010/main" val="4028911574"/>
      </p:ext>
    </p:extLst>
  </p:cSld>
  <p:clrMap bg1="lt1" tx1="dk1" bg2="lt2" tx2="dk2" accent1="accent1" accent2="accent2" accent3="accent3" accent4="accent4" accent5="accent5" accent6="accent6" hlink="hlink" folHlink="folHlink"/>
  <p:notesStyle>
    <a:lvl1pPr algn="l" defTabSz="730758" rtl="0" eaLnBrk="0" fontAlgn="base" hangingPunct="0">
      <a:spcBef>
        <a:spcPct val="30000"/>
      </a:spcBef>
      <a:spcAft>
        <a:spcPct val="0"/>
      </a:spcAft>
      <a:defRPr sz="1151" kern="1200">
        <a:solidFill>
          <a:schemeClr val="tx1"/>
        </a:solidFill>
        <a:latin typeface="Times New Roman" pitchFamily="18" charset="0"/>
        <a:ea typeface="+mn-ea"/>
        <a:cs typeface="+mn-cs"/>
      </a:defRPr>
    </a:lvl1pPr>
    <a:lvl2pPr marL="438455" algn="l" defTabSz="730758" rtl="0" eaLnBrk="0" fontAlgn="base" hangingPunct="0">
      <a:spcBef>
        <a:spcPct val="30000"/>
      </a:spcBef>
      <a:spcAft>
        <a:spcPct val="0"/>
      </a:spcAft>
      <a:defRPr sz="1151" kern="1200">
        <a:solidFill>
          <a:schemeClr val="tx1"/>
        </a:solidFill>
        <a:latin typeface="Times New Roman" pitchFamily="18" charset="0"/>
        <a:ea typeface="+mn-ea"/>
        <a:cs typeface="+mn-cs"/>
      </a:defRPr>
    </a:lvl2pPr>
    <a:lvl3pPr marL="876910" algn="l" defTabSz="730758" rtl="0" eaLnBrk="0" fontAlgn="base" hangingPunct="0">
      <a:spcBef>
        <a:spcPct val="30000"/>
      </a:spcBef>
      <a:spcAft>
        <a:spcPct val="0"/>
      </a:spcAft>
      <a:defRPr sz="1151" kern="1200">
        <a:solidFill>
          <a:schemeClr val="tx1"/>
        </a:solidFill>
        <a:latin typeface="Times New Roman" pitchFamily="18" charset="0"/>
        <a:ea typeface="+mn-ea"/>
        <a:cs typeface="+mn-cs"/>
      </a:defRPr>
    </a:lvl3pPr>
    <a:lvl4pPr marL="1315364" algn="l" defTabSz="730758" rtl="0" eaLnBrk="0" fontAlgn="base" hangingPunct="0">
      <a:spcBef>
        <a:spcPct val="30000"/>
      </a:spcBef>
      <a:spcAft>
        <a:spcPct val="0"/>
      </a:spcAft>
      <a:defRPr sz="1151" kern="1200">
        <a:solidFill>
          <a:schemeClr val="tx1"/>
        </a:solidFill>
        <a:latin typeface="Times New Roman" pitchFamily="18" charset="0"/>
        <a:ea typeface="+mn-ea"/>
        <a:cs typeface="+mn-cs"/>
      </a:defRPr>
    </a:lvl4pPr>
    <a:lvl5pPr marL="1753819" algn="l" defTabSz="730758" rtl="0" eaLnBrk="0" fontAlgn="base" hangingPunct="0">
      <a:spcBef>
        <a:spcPct val="30000"/>
      </a:spcBef>
      <a:spcAft>
        <a:spcPct val="0"/>
      </a:spcAft>
      <a:defRPr sz="1151" kern="1200">
        <a:solidFill>
          <a:schemeClr val="tx1"/>
        </a:solidFill>
        <a:latin typeface="Times New Roman" pitchFamily="18" charset="0"/>
        <a:ea typeface="+mn-ea"/>
        <a:cs typeface="+mn-cs"/>
      </a:defRPr>
    </a:lvl5pPr>
    <a:lvl6pPr marL="2192274" algn="l" defTabSz="876910" rtl="0" eaLnBrk="1" latinLnBrk="0" hangingPunct="1">
      <a:defRPr sz="1151" kern="1200">
        <a:solidFill>
          <a:schemeClr val="tx1"/>
        </a:solidFill>
        <a:latin typeface="+mn-lt"/>
        <a:ea typeface="+mn-ea"/>
        <a:cs typeface="+mn-cs"/>
      </a:defRPr>
    </a:lvl6pPr>
    <a:lvl7pPr marL="2630729" algn="l" defTabSz="876910" rtl="0" eaLnBrk="1" latinLnBrk="0" hangingPunct="1">
      <a:defRPr sz="1151" kern="1200">
        <a:solidFill>
          <a:schemeClr val="tx1"/>
        </a:solidFill>
        <a:latin typeface="+mn-lt"/>
        <a:ea typeface="+mn-ea"/>
        <a:cs typeface="+mn-cs"/>
      </a:defRPr>
    </a:lvl7pPr>
    <a:lvl8pPr marL="3069184" algn="l" defTabSz="876910" rtl="0" eaLnBrk="1" latinLnBrk="0" hangingPunct="1">
      <a:defRPr sz="1151" kern="1200">
        <a:solidFill>
          <a:schemeClr val="tx1"/>
        </a:solidFill>
        <a:latin typeface="+mn-lt"/>
        <a:ea typeface="+mn-ea"/>
        <a:cs typeface="+mn-cs"/>
      </a:defRPr>
    </a:lvl8pPr>
    <a:lvl9pPr marL="3507638" algn="l" defTabSz="876910" rtl="0" eaLnBrk="1" latinLnBrk="0" hangingPunct="1">
      <a:defRPr sz="115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1117600">
              <a:defRPr sz="2400">
                <a:solidFill>
                  <a:schemeClr val="tx1"/>
                </a:solidFill>
                <a:latin typeface="Times New Roman" pitchFamily="18" charset="0"/>
              </a:defRPr>
            </a:lvl1pPr>
            <a:lvl2pPr marL="742950" indent="-285750" defTabSz="1117600">
              <a:defRPr sz="2400">
                <a:solidFill>
                  <a:schemeClr val="tx1"/>
                </a:solidFill>
                <a:latin typeface="Times New Roman" pitchFamily="18" charset="0"/>
              </a:defRPr>
            </a:lvl2pPr>
            <a:lvl3pPr marL="1143000" indent="-228600" defTabSz="1117600">
              <a:defRPr sz="2400">
                <a:solidFill>
                  <a:schemeClr val="tx1"/>
                </a:solidFill>
                <a:latin typeface="Times New Roman" pitchFamily="18" charset="0"/>
              </a:defRPr>
            </a:lvl3pPr>
            <a:lvl4pPr marL="1600200" indent="-228600" defTabSz="1117600">
              <a:defRPr sz="2400">
                <a:solidFill>
                  <a:schemeClr val="tx1"/>
                </a:solidFill>
                <a:latin typeface="Times New Roman" pitchFamily="18" charset="0"/>
              </a:defRPr>
            </a:lvl4pPr>
            <a:lvl5pPr marL="2057400" indent="-228600" defTabSz="1117600">
              <a:defRPr sz="2400">
                <a:solidFill>
                  <a:schemeClr val="tx1"/>
                </a:solidFill>
                <a:latin typeface="Times New Roman" pitchFamily="18" charset="0"/>
              </a:defRPr>
            </a:lvl5pPr>
            <a:lvl6pPr marL="2514600" indent="-228600" defTabSz="1117600" eaLnBrk="0" fontAlgn="base" hangingPunct="0">
              <a:spcBef>
                <a:spcPct val="0"/>
              </a:spcBef>
              <a:spcAft>
                <a:spcPct val="0"/>
              </a:spcAft>
              <a:defRPr sz="2400">
                <a:solidFill>
                  <a:schemeClr val="tx1"/>
                </a:solidFill>
                <a:latin typeface="Times New Roman" pitchFamily="18" charset="0"/>
              </a:defRPr>
            </a:lvl6pPr>
            <a:lvl7pPr marL="2971800" indent="-228600" defTabSz="1117600" eaLnBrk="0" fontAlgn="base" hangingPunct="0">
              <a:spcBef>
                <a:spcPct val="0"/>
              </a:spcBef>
              <a:spcAft>
                <a:spcPct val="0"/>
              </a:spcAft>
              <a:defRPr sz="2400">
                <a:solidFill>
                  <a:schemeClr val="tx1"/>
                </a:solidFill>
                <a:latin typeface="Times New Roman" pitchFamily="18" charset="0"/>
              </a:defRPr>
            </a:lvl7pPr>
            <a:lvl8pPr marL="3429000" indent="-228600" defTabSz="1117600" eaLnBrk="0" fontAlgn="base" hangingPunct="0">
              <a:spcBef>
                <a:spcPct val="0"/>
              </a:spcBef>
              <a:spcAft>
                <a:spcPct val="0"/>
              </a:spcAft>
              <a:defRPr sz="2400">
                <a:solidFill>
                  <a:schemeClr val="tx1"/>
                </a:solidFill>
                <a:latin typeface="Times New Roman" pitchFamily="18" charset="0"/>
              </a:defRPr>
            </a:lvl8pPr>
            <a:lvl9pPr marL="3886200" indent="-228600" defTabSz="1117600" eaLnBrk="0" fontAlgn="base" hangingPunct="0">
              <a:spcBef>
                <a:spcPct val="0"/>
              </a:spcBef>
              <a:spcAft>
                <a:spcPct val="0"/>
              </a:spcAft>
              <a:defRPr sz="2400">
                <a:solidFill>
                  <a:schemeClr val="tx1"/>
                </a:solidFill>
                <a:latin typeface="Times New Roman" pitchFamily="18" charset="0"/>
              </a:defRPr>
            </a:lvl9pPr>
          </a:lstStyle>
          <a:p>
            <a:fld id="{C875DC1B-FBD2-4DF8-ADA8-3AF45202E473}" type="slidenum">
              <a:rPr lang="en-GB" sz="1500"/>
              <a:pPr/>
              <a:t>1</a:t>
            </a:fld>
            <a:endParaRPr lang="en-GB" sz="1500"/>
          </a:p>
        </p:txBody>
      </p:sp>
      <p:sp>
        <p:nvSpPr>
          <p:cNvPr id="4099" name="Rectangle 2"/>
          <p:cNvSpPr>
            <a:spLocks noGrp="1" noRot="1" noChangeAspect="1" noChangeArrowheads="1" noTextEdit="1"/>
          </p:cNvSpPr>
          <p:nvPr>
            <p:ph type="sldImg"/>
          </p:nvPr>
        </p:nvSpPr>
        <p:spPr>
          <a:xfrm>
            <a:off x="3101975" y="1127125"/>
            <a:ext cx="3724275" cy="5267325"/>
          </a:xfrm>
          <a:ln cap="flat"/>
        </p:spPr>
      </p:sp>
      <p:sp>
        <p:nvSpPr>
          <p:cNvPr id="4100"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17545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7406"/>
            <a:ext cx="25733931" cy="9174570"/>
          </a:xfrm>
        </p:spPr>
        <p:txBody>
          <a:bodyPr/>
          <a:lstStyle/>
          <a:p>
            <a:r>
              <a:rPr lang="en-US"/>
              <a:t>Click to edit Master title style</a:t>
            </a:r>
            <a:endParaRPr lang="nl-NL"/>
          </a:p>
        </p:txBody>
      </p:sp>
      <p:sp>
        <p:nvSpPr>
          <p:cNvPr id="3" name="Subtitle 2"/>
          <p:cNvSpPr>
            <a:spLocks noGrp="1"/>
          </p:cNvSpPr>
          <p:nvPr>
            <p:ph type="subTitle" idx="1"/>
          </p:nvPr>
        </p:nvSpPr>
        <p:spPr>
          <a:xfrm>
            <a:off x="4541282" y="24255466"/>
            <a:ext cx="21192649" cy="10938739"/>
          </a:xfrm>
        </p:spPr>
        <p:txBody>
          <a:bodyPr/>
          <a:lstStyle>
            <a:lvl1pPr marL="0" indent="0" algn="ctr">
              <a:buNone/>
              <a:defRPr/>
            </a:lvl1pPr>
            <a:lvl2pPr marL="428031" indent="0" algn="ctr">
              <a:buNone/>
              <a:defRPr/>
            </a:lvl2pPr>
            <a:lvl3pPr marL="856061" indent="0" algn="ctr">
              <a:buNone/>
              <a:defRPr/>
            </a:lvl3pPr>
            <a:lvl4pPr marL="1284092" indent="0" algn="ctr">
              <a:buNone/>
              <a:defRPr/>
            </a:lvl4pPr>
            <a:lvl5pPr marL="1712123" indent="0" algn="ctr">
              <a:buNone/>
              <a:defRPr/>
            </a:lvl5pPr>
            <a:lvl6pPr marL="2140153" indent="0" algn="ctr">
              <a:buNone/>
              <a:defRPr/>
            </a:lvl6pPr>
            <a:lvl7pPr marL="2568184" indent="0" algn="ctr">
              <a:buNone/>
              <a:defRPr/>
            </a:lvl7pPr>
            <a:lvl8pPr marL="2996214" indent="0" algn="ctr">
              <a:buNone/>
              <a:defRPr/>
            </a:lvl8pPr>
            <a:lvl9pPr marL="3424245" indent="0" algn="ctr">
              <a:buNone/>
              <a:defRPr/>
            </a:lvl9pPr>
          </a:lstStyle>
          <a:p>
            <a:r>
              <a:rPr lang="en-US"/>
              <a:t>Click to edit Master subtitle style</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5E18C359-BCAA-4C21-BDBC-99A6E47FC323}" type="slidenum">
              <a:rPr lang="en-GB"/>
              <a:pPr/>
              <a:t>‹#›</a:t>
            </a:fld>
            <a:endParaRPr lang="en-GB"/>
          </a:p>
        </p:txBody>
      </p:sp>
    </p:spTree>
    <p:extLst>
      <p:ext uri="{BB962C8B-B14F-4D97-AF65-F5344CB8AC3E}">
        <p14:creationId xmlns:p14="http://schemas.microsoft.com/office/powerpoint/2010/main" val="2118640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1262FDB8-8802-441E-9572-A9BDEFE06BAA}" type="slidenum">
              <a:rPr lang="en-GB"/>
              <a:pPr/>
              <a:t>‹#›</a:t>
            </a:fld>
            <a:endParaRPr lang="en-GB"/>
          </a:p>
        </p:txBody>
      </p:sp>
    </p:spTree>
    <p:extLst>
      <p:ext uri="{BB962C8B-B14F-4D97-AF65-F5344CB8AC3E}">
        <p14:creationId xmlns:p14="http://schemas.microsoft.com/office/powerpoint/2010/main" val="3492262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71089" y="3804779"/>
            <a:ext cx="6433483" cy="34243010"/>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2270641" y="3804779"/>
            <a:ext cx="19149072" cy="342430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34A0DA7F-6D0E-467B-8BD8-901383E9A706}" type="slidenum">
              <a:rPr lang="en-GB"/>
              <a:pPr/>
              <a:t>‹#›</a:t>
            </a:fld>
            <a:endParaRPr lang="en-GB"/>
          </a:p>
        </p:txBody>
      </p:sp>
    </p:spTree>
    <p:extLst>
      <p:ext uri="{BB962C8B-B14F-4D97-AF65-F5344CB8AC3E}">
        <p14:creationId xmlns:p14="http://schemas.microsoft.com/office/powerpoint/2010/main" val="335918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5FF5EDD3-494A-4866-8E65-5E4564B2BB8F}" type="slidenum">
              <a:rPr lang="en-GB"/>
              <a:pPr/>
              <a:t>‹#›</a:t>
            </a:fld>
            <a:endParaRPr lang="en-GB"/>
          </a:p>
        </p:txBody>
      </p:sp>
    </p:spTree>
    <p:extLst>
      <p:ext uri="{BB962C8B-B14F-4D97-AF65-F5344CB8AC3E}">
        <p14:creationId xmlns:p14="http://schemas.microsoft.com/office/powerpoint/2010/main" val="164494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2058" y="27505877"/>
            <a:ext cx="25733931" cy="8501303"/>
          </a:xfrm>
        </p:spPr>
        <p:txBody>
          <a:bodyPr anchor="t"/>
          <a:lstStyle>
            <a:lvl1pPr algn="l">
              <a:defRPr sz="3745" b="1" cap="all"/>
            </a:lvl1pPr>
          </a:lstStyle>
          <a:p>
            <a:r>
              <a:rPr lang="en-US"/>
              <a:t>Click to edit Master title style</a:t>
            </a:r>
            <a:endParaRPr lang="nl-NL"/>
          </a:p>
        </p:txBody>
      </p:sp>
      <p:sp>
        <p:nvSpPr>
          <p:cNvPr id="3" name="Text Placeholder 2"/>
          <p:cNvSpPr>
            <a:spLocks noGrp="1"/>
          </p:cNvSpPr>
          <p:nvPr>
            <p:ph type="body" idx="1"/>
          </p:nvPr>
        </p:nvSpPr>
        <p:spPr>
          <a:xfrm>
            <a:off x="2392058" y="18142554"/>
            <a:ext cx="25733931" cy="9363323"/>
          </a:xfrm>
        </p:spPr>
        <p:txBody>
          <a:bodyPr anchor="b"/>
          <a:lstStyle>
            <a:lvl1pPr marL="0" indent="0">
              <a:buNone/>
              <a:defRPr sz="1872"/>
            </a:lvl1pPr>
            <a:lvl2pPr marL="428031" indent="0">
              <a:buNone/>
              <a:defRPr sz="1685"/>
            </a:lvl2pPr>
            <a:lvl3pPr marL="856061" indent="0">
              <a:buNone/>
              <a:defRPr sz="1498"/>
            </a:lvl3pPr>
            <a:lvl4pPr marL="1284092" indent="0">
              <a:buNone/>
              <a:defRPr sz="1311"/>
            </a:lvl4pPr>
            <a:lvl5pPr marL="1712123" indent="0">
              <a:buNone/>
              <a:defRPr sz="1311"/>
            </a:lvl5pPr>
            <a:lvl6pPr marL="2140153" indent="0">
              <a:buNone/>
              <a:defRPr sz="1311"/>
            </a:lvl6pPr>
            <a:lvl7pPr marL="2568184" indent="0">
              <a:buNone/>
              <a:defRPr sz="1311"/>
            </a:lvl7pPr>
            <a:lvl8pPr marL="2996214" indent="0">
              <a:buNone/>
              <a:defRPr sz="1311"/>
            </a:lvl8pPr>
            <a:lvl9pPr marL="3424245" indent="0">
              <a:buNone/>
              <a:defRPr sz="1311"/>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326C3E8E-1588-498F-BB03-6F1B9C7C6525}" type="slidenum">
              <a:rPr lang="en-GB"/>
              <a:pPr/>
              <a:t>‹#›</a:t>
            </a:fld>
            <a:endParaRPr lang="en-GB"/>
          </a:p>
        </p:txBody>
      </p:sp>
    </p:spTree>
    <p:extLst>
      <p:ext uri="{BB962C8B-B14F-4D97-AF65-F5344CB8AC3E}">
        <p14:creationId xmlns:p14="http://schemas.microsoft.com/office/powerpoint/2010/main" val="1720714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2270641" y="12365531"/>
            <a:ext cx="12791277" cy="25682258"/>
          </a:xfrm>
        </p:spPr>
        <p:txBody>
          <a:bodyPr/>
          <a:lstStyle>
            <a:lvl1pPr>
              <a:defRPr sz="2621"/>
            </a:lvl1pPr>
            <a:lvl2pPr>
              <a:defRPr sz="2247"/>
            </a:lvl2pPr>
            <a:lvl3pPr>
              <a:defRPr sz="1872"/>
            </a:lvl3pPr>
            <a:lvl4pPr>
              <a:defRPr sz="1685"/>
            </a:lvl4pPr>
            <a:lvl5pPr>
              <a:defRPr sz="1685"/>
            </a:lvl5pPr>
            <a:lvl6pPr>
              <a:defRPr sz="1685"/>
            </a:lvl6pPr>
            <a:lvl7pPr>
              <a:defRPr sz="1685"/>
            </a:lvl7pPr>
            <a:lvl8pPr>
              <a:defRPr sz="1685"/>
            </a:lvl8pPr>
            <a:lvl9pPr>
              <a:defRPr sz="168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15213295" y="12365531"/>
            <a:ext cx="12791277" cy="25682258"/>
          </a:xfrm>
        </p:spPr>
        <p:txBody>
          <a:bodyPr/>
          <a:lstStyle>
            <a:lvl1pPr>
              <a:defRPr sz="2621"/>
            </a:lvl1pPr>
            <a:lvl2pPr>
              <a:defRPr sz="2247"/>
            </a:lvl2pPr>
            <a:lvl3pPr>
              <a:defRPr sz="1872"/>
            </a:lvl3pPr>
            <a:lvl4pPr>
              <a:defRPr sz="1685"/>
            </a:lvl4pPr>
            <a:lvl5pPr>
              <a:defRPr sz="1685"/>
            </a:lvl5pPr>
            <a:lvl6pPr>
              <a:defRPr sz="1685"/>
            </a:lvl6pPr>
            <a:lvl7pPr>
              <a:defRPr sz="1685"/>
            </a:lvl7pPr>
            <a:lvl8pPr>
              <a:defRPr sz="1685"/>
            </a:lvl8pPr>
            <a:lvl9pPr>
              <a:defRPr sz="168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Rectangle 4"/>
          <p:cNvSpPr>
            <a:spLocks noGrp="1" noChangeArrowheads="1"/>
          </p:cNvSpPr>
          <p:nvPr>
            <p:ph type="dt" sz="half" idx="10"/>
          </p:nvPr>
        </p:nvSpPr>
        <p:spPr>
          <a:ln/>
        </p:spPr>
        <p:txBody>
          <a:bodyPr/>
          <a:lstStyle>
            <a:lvl1pPr>
              <a:defRPr/>
            </a:lvl1pPr>
          </a:lstStyle>
          <a:p>
            <a:endParaRPr lang="nl-NL"/>
          </a:p>
        </p:txBody>
      </p:sp>
      <p:sp>
        <p:nvSpPr>
          <p:cNvPr id="6" name="Rectangle 5"/>
          <p:cNvSpPr>
            <a:spLocks noGrp="1" noChangeArrowheads="1"/>
          </p:cNvSpPr>
          <p:nvPr>
            <p:ph type="ftr" sz="quarter" idx="11"/>
          </p:nvPr>
        </p:nvSpPr>
        <p:spPr>
          <a:ln/>
        </p:spPr>
        <p:txBody>
          <a:bodyPr/>
          <a:lstStyle>
            <a:lvl1pPr>
              <a:defRPr/>
            </a:lvl1pPr>
          </a:lstStyle>
          <a:p>
            <a:endParaRPr lang="nl-NL"/>
          </a:p>
        </p:txBody>
      </p:sp>
      <p:sp>
        <p:nvSpPr>
          <p:cNvPr id="7" name="Rectangle 6"/>
          <p:cNvSpPr>
            <a:spLocks noGrp="1" noChangeArrowheads="1"/>
          </p:cNvSpPr>
          <p:nvPr>
            <p:ph type="sldNum" sz="quarter" idx="12"/>
          </p:nvPr>
        </p:nvSpPr>
        <p:spPr>
          <a:ln/>
        </p:spPr>
        <p:txBody>
          <a:bodyPr/>
          <a:lstStyle>
            <a:lvl1pPr>
              <a:defRPr/>
            </a:lvl1pPr>
          </a:lstStyle>
          <a:p>
            <a:fld id="{25C0ECA0-80D1-4E69-86C6-8AB133CADB2D}" type="slidenum">
              <a:rPr lang="en-GB"/>
              <a:pPr/>
              <a:t>‹#›</a:t>
            </a:fld>
            <a:endParaRPr lang="en-GB"/>
          </a:p>
        </p:txBody>
      </p:sp>
    </p:spTree>
    <p:extLst>
      <p:ext uri="{BB962C8B-B14F-4D97-AF65-F5344CB8AC3E}">
        <p14:creationId xmlns:p14="http://schemas.microsoft.com/office/powerpoint/2010/main" val="1736837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13637"/>
            <a:ext cx="27247692" cy="7133961"/>
          </a:xfrm>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1513761" y="9581802"/>
            <a:ext cx="13376283" cy="3992045"/>
          </a:xfrm>
        </p:spPr>
        <p:txBody>
          <a:bodyPr anchor="b"/>
          <a:lstStyle>
            <a:lvl1pPr marL="0" indent="0">
              <a:buNone/>
              <a:defRPr sz="2247" b="1"/>
            </a:lvl1pPr>
            <a:lvl2pPr marL="428031" indent="0">
              <a:buNone/>
              <a:defRPr sz="1872" b="1"/>
            </a:lvl2pPr>
            <a:lvl3pPr marL="856061" indent="0">
              <a:buNone/>
              <a:defRPr sz="1685" b="1"/>
            </a:lvl3pPr>
            <a:lvl4pPr marL="1284092" indent="0">
              <a:buNone/>
              <a:defRPr sz="1498" b="1"/>
            </a:lvl4pPr>
            <a:lvl5pPr marL="1712123" indent="0">
              <a:buNone/>
              <a:defRPr sz="1498" b="1"/>
            </a:lvl5pPr>
            <a:lvl6pPr marL="2140153" indent="0">
              <a:buNone/>
              <a:defRPr sz="1498" b="1"/>
            </a:lvl6pPr>
            <a:lvl7pPr marL="2568184" indent="0">
              <a:buNone/>
              <a:defRPr sz="1498" b="1"/>
            </a:lvl7pPr>
            <a:lvl8pPr marL="2996214" indent="0">
              <a:buNone/>
              <a:defRPr sz="1498" b="1"/>
            </a:lvl8pPr>
            <a:lvl9pPr marL="3424245" indent="0">
              <a:buNone/>
              <a:defRPr sz="1498" b="1"/>
            </a:lvl9pPr>
          </a:lstStyle>
          <a:p>
            <a:pPr lvl="0"/>
            <a:r>
              <a:rPr lang="en-US"/>
              <a:t>Click to edit Master text styles</a:t>
            </a:r>
          </a:p>
        </p:txBody>
      </p:sp>
      <p:sp>
        <p:nvSpPr>
          <p:cNvPr id="4" name="Content Placeholder 3"/>
          <p:cNvSpPr>
            <a:spLocks noGrp="1"/>
          </p:cNvSpPr>
          <p:nvPr>
            <p:ph sz="half" idx="2"/>
          </p:nvPr>
        </p:nvSpPr>
        <p:spPr>
          <a:xfrm>
            <a:off x="1513761" y="13573847"/>
            <a:ext cx="13376283" cy="24662696"/>
          </a:xfrm>
        </p:spPr>
        <p:txBody>
          <a:bodyPr/>
          <a:lstStyle>
            <a:lvl1pPr>
              <a:defRPr sz="2247"/>
            </a:lvl1pPr>
            <a:lvl2pPr>
              <a:defRPr sz="1872"/>
            </a:lvl2pPr>
            <a:lvl3pPr>
              <a:defRPr sz="1685"/>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15378862" y="9581802"/>
            <a:ext cx="13382590" cy="3992045"/>
          </a:xfrm>
        </p:spPr>
        <p:txBody>
          <a:bodyPr anchor="b"/>
          <a:lstStyle>
            <a:lvl1pPr marL="0" indent="0">
              <a:buNone/>
              <a:defRPr sz="2247" b="1"/>
            </a:lvl1pPr>
            <a:lvl2pPr marL="428031" indent="0">
              <a:buNone/>
              <a:defRPr sz="1872" b="1"/>
            </a:lvl2pPr>
            <a:lvl3pPr marL="856061" indent="0">
              <a:buNone/>
              <a:defRPr sz="1685" b="1"/>
            </a:lvl3pPr>
            <a:lvl4pPr marL="1284092" indent="0">
              <a:buNone/>
              <a:defRPr sz="1498" b="1"/>
            </a:lvl4pPr>
            <a:lvl5pPr marL="1712123" indent="0">
              <a:buNone/>
              <a:defRPr sz="1498" b="1"/>
            </a:lvl5pPr>
            <a:lvl6pPr marL="2140153" indent="0">
              <a:buNone/>
              <a:defRPr sz="1498" b="1"/>
            </a:lvl6pPr>
            <a:lvl7pPr marL="2568184" indent="0">
              <a:buNone/>
              <a:defRPr sz="1498" b="1"/>
            </a:lvl7pPr>
            <a:lvl8pPr marL="2996214" indent="0">
              <a:buNone/>
              <a:defRPr sz="1498" b="1"/>
            </a:lvl8pPr>
            <a:lvl9pPr marL="3424245" indent="0">
              <a:buNone/>
              <a:defRPr sz="1498" b="1"/>
            </a:lvl9pPr>
          </a:lstStyle>
          <a:p>
            <a:pPr lvl="0"/>
            <a:r>
              <a:rPr lang="en-US"/>
              <a:t>Click to edit Master text styles</a:t>
            </a:r>
          </a:p>
        </p:txBody>
      </p:sp>
      <p:sp>
        <p:nvSpPr>
          <p:cNvPr id="6" name="Content Placeholder 5"/>
          <p:cNvSpPr>
            <a:spLocks noGrp="1"/>
          </p:cNvSpPr>
          <p:nvPr>
            <p:ph sz="quarter" idx="4"/>
          </p:nvPr>
        </p:nvSpPr>
        <p:spPr>
          <a:xfrm>
            <a:off x="15378862" y="13573847"/>
            <a:ext cx="13382590" cy="24662696"/>
          </a:xfrm>
        </p:spPr>
        <p:txBody>
          <a:bodyPr/>
          <a:lstStyle>
            <a:lvl1pPr>
              <a:defRPr sz="2247"/>
            </a:lvl1pPr>
            <a:lvl2pPr>
              <a:defRPr sz="1872"/>
            </a:lvl2pPr>
            <a:lvl3pPr>
              <a:defRPr sz="1685"/>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Rectangle 4"/>
          <p:cNvSpPr>
            <a:spLocks noGrp="1" noChangeArrowheads="1"/>
          </p:cNvSpPr>
          <p:nvPr>
            <p:ph type="dt" sz="half" idx="10"/>
          </p:nvPr>
        </p:nvSpPr>
        <p:spPr>
          <a:ln/>
        </p:spPr>
        <p:txBody>
          <a:bodyPr/>
          <a:lstStyle>
            <a:lvl1pPr>
              <a:defRPr/>
            </a:lvl1pPr>
          </a:lstStyle>
          <a:p>
            <a:endParaRPr lang="nl-NL"/>
          </a:p>
        </p:txBody>
      </p:sp>
      <p:sp>
        <p:nvSpPr>
          <p:cNvPr id="8" name="Rectangle 5"/>
          <p:cNvSpPr>
            <a:spLocks noGrp="1" noChangeArrowheads="1"/>
          </p:cNvSpPr>
          <p:nvPr>
            <p:ph type="ftr" sz="quarter" idx="11"/>
          </p:nvPr>
        </p:nvSpPr>
        <p:spPr>
          <a:ln/>
        </p:spPr>
        <p:txBody>
          <a:bodyPr/>
          <a:lstStyle>
            <a:lvl1pPr>
              <a:defRPr/>
            </a:lvl1pPr>
          </a:lstStyle>
          <a:p>
            <a:endParaRPr lang="nl-NL"/>
          </a:p>
        </p:txBody>
      </p:sp>
      <p:sp>
        <p:nvSpPr>
          <p:cNvPr id="9" name="Rectangle 6"/>
          <p:cNvSpPr>
            <a:spLocks noGrp="1" noChangeArrowheads="1"/>
          </p:cNvSpPr>
          <p:nvPr>
            <p:ph type="sldNum" sz="quarter" idx="12"/>
          </p:nvPr>
        </p:nvSpPr>
        <p:spPr>
          <a:ln/>
        </p:spPr>
        <p:txBody>
          <a:bodyPr/>
          <a:lstStyle>
            <a:lvl1pPr>
              <a:defRPr/>
            </a:lvl1pPr>
          </a:lstStyle>
          <a:p>
            <a:fld id="{728B8E3F-D692-4587-846E-5B34175D411A}" type="slidenum">
              <a:rPr lang="en-GB"/>
              <a:pPr/>
              <a:t>‹#›</a:t>
            </a:fld>
            <a:endParaRPr lang="en-GB"/>
          </a:p>
        </p:txBody>
      </p:sp>
    </p:spTree>
    <p:extLst>
      <p:ext uri="{BB962C8B-B14F-4D97-AF65-F5344CB8AC3E}">
        <p14:creationId xmlns:p14="http://schemas.microsoft.com/office/powerpoint/2010/main" val="164102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Rectangle 4"/>
          <p:cNvSpPr>
            <a:spLocks noGrp="1" noChangeArrowheads="1"/>
          </p:cNvSpPr>
          <p:nvPr>
            <p:ph type="dt" sz="half" idx="10"/>
          </p:nvPr>
        </p:nvSpPr>
        <p:spPr>
          <a:ln/>
        </p:spPr>
        <p:txBody>
          <a:bodyPr/>
          <a:lstStyle>
            <a:lvl1pPr>
              <a:defRPr/>
            </a:lvl1pPr>
          </a:lstStyle>
          <a:p>
            <a:endParaRPr lang="nl-NL"/>
          </a:p>
        </p:txBody>
      </p:sp>
      <p:sp>
        <p:nvSpPr>
          <p:cNvPr id="4" name="Rectangle 5"/>
          <p:cNvSpPr>
            <a:spLocks noGrp="1" noChangeArrowheads="1"/>
          </p:cNvSpPr>
          <p:nvPr>
            <p:ph type="ftr" sz="quarter" idx="11"/>
          </p:nvPr>
        </p:nvSpPr>
        <p:spPr>
          <a:ln/>
        </p:spPr>
        <p:txBody>
          <a:bodyPr/>
          <a:lstStyle>
            <a:lvl1pPr>
              <a:defRPr/>
            </a:lvl1pPr>
          </a:lstStyle>
          <a:p>
            <a:endParaRPr lang="nl-NL"/>
          </a:p>
        </p:txBody>
      </p:sp>
      <p:sp>
        <p:nvSpPr>
          <p:cNvPr id="5" name="Rectangle 6"/>
          <p:cNvSpPr>
            <a:spLocks noGrp="1" noChangeArrowheads="1"/>
          </p:cNvSpPr>
          <p:nvPr>
            <p:ph type="sldNum" sz="quarter" idx="12"/>
          </p:nvPr>
        </p:nvSpPr>
        <p:spPr>
          <a:ln/>
        </p:spPr>
        <p:txBody>
          <a:bodyPr/>
          <a:lstStyle>
            <a:lvl1pPr>
              <a:defRPr/>
            </a:lvl1pPr>
          </a:lstStyle>
          <a:p>
            <a:fld id="{19AE3832-52C7-456C-9CC7-7B26C7672C27}" type="slidenum">
              <a:rPr lang="en-GB"/>
              <a:pPr/>
              <a:t>‹#›</a:t>
            </a:fld>
            <a:endParaRPr lang="en-GB"/>
          </a:p>
        </p:txBody>
      </p:sp>
    </p:spTree>
    <p:extLst>
      <p:ext uri="{BB962C8B-B14F-4D97-AF65-F5344CB8AC3E}">
        <p14:creationId xmlns:p14="http://schemas.microsoft.com/office/powerpoint/2010/main" val="268756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nl-NL"/>
          </a:p>
        </p:txBody>
      </p:sp>
      <p:sp>
        <p:nvSpPr>
          <p:cNvPr id="3" name="Rectangle 5"/>
          <p:cNvSpPr>
            <a:spLocks noGrp="1" noChangeArrowheads="1"/>
          </p:cNvSpPr>
          <p:nvPr>
            <p:ph type="ftr" sz="quarter" idx="11"/>
          </p:nvPr>
        </p:nvSpPr>
        <p:spPr>
          <a:ln/>
        </p:spPr>
        <p:txBody>
          <a:bodyPr/>
          <a:lstStyle>
            <a:lvl1pPr>
              <a:defRPr/>
            </a:lvl1pPr>
          </a:lstStyle>
          <a:p>
            <a:endParaRPr lang="nl-NL"/>
          </a:p>
        </p:txBody>
      </p:sp>
      <p:sp>
        <p:nvSpPr>
          <p:cNvPr id="4" name="Rectangle 6"/>
          <p:cNvSpPr>
            <a:spLocks noGrp="1" noChangeArrowheads="1"/>
          </p:cNvSpPr>
          <p:nvPr>
            <p:ph type="sldNum" sz="quarter" idx="12"/>
          </p:nvPr>
        </p:nvSpPr>
        <p:spPr>
          <a:ln/>
        </p:spPr>
        <p:txBody>
          <a:bodyPr/>
          <a:lstStyle>
            <a:lvl1pPr>
              <a:defRPr/>
            </a:lvl1pPr>
          </a:lstStyle>
          <a:p>
            <a:fld id="{84B0BA9C-2147-4952-8365-81B1CC175FB8}" type="slidenum">
              <a:rPr lang="en-GB"/>
              <a:pPr/>
              <a:t>‹#›</a:t>
            </a:fld>
            <a:endParaRPr lang="en-GB"/>
          </a:p>
        </p:txBody>
      </p:sp>
    </p:spTree>
    <p:extLst>
      <p:ext uri="{BB962C8B-B14F-4D97-AF65-F5344CB8AC3E}">
        <p14:creationId xmlns:p14="http://schemas.microsoft.com/office/powerpoint/2010/main" val="1176549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04720"/>
            <a:ext cx="9960861" cy="7252860"/>
          </a:xfrm>
        </p:spPr>
        <p:txBody>
          <a:bodyPr anchor="b"/>
          <a:lstStyle>
            <a:lvl1pPr algn="l">
              <a:defRPr sz="1872" b="1"/>
            </a:lvl1pPr>
          </a:lstStyle>
          <a:p>
            <a:r>
              <a:rPr lang="en-US"/>
              <a:t>Click to edit Master title style</a:t>
            </a:r>
            <a:endParaRPr lang="nl-NL"/>
          </a:p>
        </p:txBody>
      </p:sp>
      <p:sp>
        <p:nvSpPr>
          <p:cNvPr id="3" name="Content Placeholder 2"/>
          <p:cNvSpPr>
            <a:spLocks noGrp="1"/>
          </p:cNvSpPr>
          <p:nvPr>
            <p:ph idx="1"/>
          </p:nvPr>
        </p:nvSpPr>
        <p:spPr>
          <a:xfrm>
            <a:off x="11837294" y="1704720"/>
            <a:ext cx="16924159" cy="36531823"/>
          </a:xfrm>
        </p:spPr>
        <p:txBody>
          <a:bodyPr/>
          <a:lstStyle>
            <a:lvl1pPr>
              <a:defRPr sz="2996"/>
            </a:lvl1pPr>
            <a:lvl2pPr>
              <a:defRPr sz="2621"/>
            </a:lvl2pPr>
            <a:lvl3pPr>
              <a:defRPr sz="2247"/>
            </a:lvl3pPr>
            <a:lvl4pPr>
              <a:defRPr sz="1872"/>
            </a:lvl4pPr>
            <a:lvl5pPr>
              <a:defRPr sz="1872"/>
            </a:lvl5pPr>
            <a:lvl6pPr>
              <a:defRPr sz="1872"/>
            </a:lvl6pPr>
            <a:lvl7pPr>
              <a:defRPr sz="1872"/>
            </a:lvl7pPr>
            <a:lvl8pPr>
              <a:defRPr sz="1872"/>
            </a:lvl8pPr>
            <a:lvl9pPr>
              <a:defRPr sz="18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1513761" y="8957580"/>
            <a:ext cx="9960861" cy="29278963"/>
          </a:xfrm>
        </p:spPr>
        <p:txBody>
          <a:bodyPr/>
          <a:lstStyle>
            <a:lvl1pPr marL="0" indent="0">
              <a:buNone/>
              <a:defRPr sz="1311"/>
            </a:lvl1pPr>
            <a:lvl2pPr marL="428031" indent="0">
              <a:buNone/>
              <a:defRPr sz="1123"/>
            </a:lvl2pPr>
            <a:lvl3pPr marL="856061" indent="0">
              <a:buNone/>
              <a:defRPr sz="936"/>
            </a:lvl3pPr>
            <a:lvl4pPr marL="1284092" indent="0">
              <a:buNone/>
              <a:defRPr sz="843"/>
            </a:lvl4pPr>
            <a:lvl5pPr marL="1712123" indent="0">
              <a:buNone/>
              <a:defRPr sz="843"/>
            </a:lvl5pPr>
            <a:lvl6pPr marL="2140153" indent="0">
              <a:buNone/>
              <a:defRPr sz="843"/>
            </a:lvl6pPr>
            <a:lvl7pPr marL="2568184" indent="0">
              <a:buNone/>
              <a:defRPr sz="843"/>
            </a:lvl7pPr>
            <a:lvl8pPr marL="2996214" indent="0">
              <a:buNone/>
              <a:defRPr sz="843"/>
            </a:lvl8pPr>
            <a:lvl9pPr marL="3424245" indent="0">
              <a:buNone/>
              <a:defRPr sz="84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nl-NL"/>
          </a:p>
        </p:txBody>
      </p:sp>
      <p:sp>
        <p:nvSpPr>
          <p:cNvPr id="6" name="Rectangle 5"/>
          <p:cNvSpPr>
            <a:spLocks noGrp="1" noChangeArrowheads="1"/>
          </p:cNvSpPr>
          <p:nvPr>
            <p:ph type="ftr" sz="quarter" idx="11"/>
          </p:nvPr>
        </p:nvSpPr>
        <p:spPr>
          <a:ln/>
        </p:spPr>
        <p:txBody>
          <a:bodyPr/>
          <a:lstStyle>
            <a:lvl1pPr>
              <a:defRPr/>
            </a:lvl1pPr>
          </a:lstStyle>
          <a:p>
            <a:endParaRPr lang="nl-NL"/>
          </a:p>
        </p:txBody>
      </p:sp>
      <p:sp>
        <p:nvSpPr>
          <p:cNvPr id="7" name="Rectangle 6"/>
          <p:cNvSpPr>
            <a:spLocks noGrp="1" noChangeArrowheads="1"/>
          </p:cNvSpPr>
          <p:nvPr>
            <p:ph type="sldNum" sz="quarter" idx="12"/>
          </p:nvPr>
        </p:nvSpPr>
        <p:spPr>
          <a:ln/>
        </p:spPr>
        <p:txBody>
          <a:bodyPr/>
          <a:lstStyle>
            <a:lvl1pPr>
              <a:defRPr/>
            </a:lvl1pPr>
          </a:lstStyle>
          <a:p>
            <a:fld id="{97C5B269-3DB7-4CED-B264-759111285E09}" type="slidenum">
              <a:rPr lang="en-GB"/>
              <a:pPr/>
              <a:t>‹#›</a:t>
            </a:fld>
            <a:endParaRPr lang="en-GB"/>
          </a:p>
        </p:txBody>
      </p:sp>
    </p:spTree>
    <p:extLst>
      <p:ext uri="{BB962C8B-B14F-4D97-AF65-F5344CB8AC3E}">
        <p14:creationId xmlns:p14="http://schemas.microsoft.com/office/powerpoint/2010/main" val="74102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3627" y="29962634"/>
            <a:ext cx="18165128" cy="3537255"/>
          </a:xfrm>
        </p:spPr>
        <p:txBody>
          <a:bodyPr anchor="b"/>
          <a:lstStyle>
            <a:lvl1pPr algn="l">
              <a:defRPr sz="1872" b="1"/>
            </a:lvl1pPr>
          </a:lstStyle>
          <a:p>
            <a:r>
              <a:rPr lang="en-US"/>
              <a:t>Click to edit Master title style</a:t>
            </a:r>
            <a:endParaRPr lang="nl-NL"/>
          </a:p>
        </p:txBody>
      </p:sp>
      <p:sp>
        <p:nvSpPr>
          <p:cNvPr id="3" name="Picture Placeholder 2"/>
          <p:cNvSpPr>
            <a:spLocks noGrp="1"/>
          </p:cNvSpPr>
          <p:nvPr>
            <p:ph type="pic" idx="1"/>
          </p:nvPr>
        </p:nvSpPr>
        <p:spPr>
          <a:xfrm>
            <a:off x="5933627" y="3824100"/>
            <a:ext cx="18165128" cy="25682258"/>
          </a:xfrm>
        </p:spPr>
        <p:txBody>
          <a:bodyPr/>
          <a:lstStyle>
            <a:lvl1pPr marL="0" indent="0">
              <a:buNone/>
              <a:defRPr sz="2996"/>
            </a:lvl1pPr>
            <a:lvl2pPr marL="428031" indent="0">
              <a:buNone/>
              <a:defRPr sz="2621"/>
            </a:lvl2pPr>
            <a:lvl3pPr marL="856061" indent="0">
              <a:buNone/>
              <a:defRPr sz="2247"/>
            </a:lvl3pPr>
            <a:lvl4pPr marL="1284092" indent="0">
              <a:buNone/>
              <a:defRPr sz="1872"/>
            </a:lvl4pPr>
            <a:lvl5pPr marL="1712123" indent="0">
              <a:buNone/>
              <a:defRPr sz="1872"/>
            </a:lvl5pPr>
            <a:lvl6pPr marL="2140153" indent="0">
              <a:buNone/>
              <a:defRPr sz="1872"/>
            </a:lvl6pPr>
            <a:lvl7pPr marL="2568184" indent="0">
              <a:buNone/>
              <a:defRPr sz="1872"/>
            </a:lvl7pPr>
            <a:lvl8pPr marL="2996214" indent="0">
              <a:buNone/>
              <a:defRPr sz="1872"/>
            </a:lvl8pPr>
            <a:lvl9pPr marL="3424245" indent="0">
              <a:buNone/>
              <a:defRPr sz="1872"/>
            </a:lvl9pPr>
          </a:lstStyle>
          <a:p>
            <a:pPr lvl="0"/>
            <a:endParaRPr lang="nl-NL" noProof="0"/>
          </a:p>
        </p:txBody>
      </p:sp>
      <p:sp>
        <p:nvSpPr>
          <p:cNvPr id="4" name="Text Placeholder 3"/>
          <p:cNvSpPr>
            <a:spLocks noGrp="1"/>
          </p:cNvSpPr>
          <p:nvPr>
            <p:ph type="body" sz="half" idx="2"/>
          </p:nvPr>
        </p:nvSpPr>
        <p:spPr>
          <a:xfrm>
            <a:off x="5933627" y="33499890"/>
            <a:ext cx="18165128" cy="5023497"/>
          </a:xfrm>
        </p:spPr>
        <p:txBody>
          <a:bodyPr/>
          <a:lstStyle>
            <a:lvl1pPr marL="0" indent="0">
              <a:buNone/>
              <a:defRPr sz="1311"/>
            </a:lvl1pPr>
            <a:lvl2pPr marL="428031" indent="0">
              <a:buNone/>
              <a:defRPr sz="1123"/>
            </a:lvl2pPr>
            <a:lvl3pPr marL="856061" indent="0">
              <a:buNone/>
              <a:defRPr sz="936"/>
            </a:lvl3pPr>
            <a:lvl4pPr marL="1284092" indent="0">
              <a:buNone/>
              <a:defRPr sz="843"/>
            </a:lvl4pPr>
            <a:lvl5pPr marL="1712123" indent="0">
              <a:buNone/>
              <a:defRPr sz="843"/>
            </a:lvl5pPr>
            <a:lvl6pPr marL="2140153" indent="0">
              <a:buNone/>
              <a:defRPr sz="843"/>
            </a:lvl6pPr>
            <a:lvl7pPr marL="2568184" indent="0">
              <a:buNone/>
              <a:defRPr sz="843"/>
            </a:lvl7pPr>
            <a:lvl8pPr marL="2996214" indent="0">
              <a:buNone/>
              <a:defRPr sz="843"/>
            </a:lvl8pPr>
            <a:lvl9pPr marL="3424245" indent="0">
              <a:buNone/>
              <a:defRPr sz="84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nl-NL"/>
          </a:p>
        </p:txBody>
      </p:sp>
      <p:sp>
        <p:nvSpPr>
          <p:cNvPr id="6" name="Rectangle 5"/>
          <p:cNvSpPr>
            <a:spLocks noGrp="1" noChangeArrowheads="1"/>
          </p:cNvSpPr>
          <p:nvPr>
            <p:ph type="ftr" sz="quarter" idx="11"/>
          </p:nvPr>
        </p:nvSpPr>
        <p:spPr>
          <a:ln/>
        </p:spPr>
        <p:txBody>
          <a:bodyPr/>
          <a:lstStyle>
            <a:lvl1pPr>
              <a:defRPr/>
            </a:lvl1pPr>
          </a:lstStyle>
          <a:p>
            <a:endParaRPr lang="nl-NL"/>
          </a:p>
        </p:txBody>
      </p:sp>
      <p:sp>
        <p:nvSpPr>
          <p:cNvPr id="7" name="Rectangle 6"/>
          <p:cNvSpPr>
            <a:spLocks noGrp="1" noChangeArrowheads="1"/>
          </p:cNvSpPr>
          <p:nvPr>
            <p:ph type="sldNum" sz="quarter" idx="12"/>
          </p:nvPr>
        </p:nvSpPr>
        <p:spPr>
          <a:ln/>
        </p:spPr>
        <p:txBody>
          <a:bodyPr/>
          <a:lstStyle>
            <a:lvl1pPr>
              <a:defRPr/>
            </a:lvl1pPr>
          </a:lstStyle>
          <a:p>
            <a:fld id="{993436CF-91B1-4570-91D3-8F3843A1FA78}" type="slidenum">
              <a:rPr lang="en-GB"/>
              <a:pPr/>
              <a:t>‹#›</a:t>
            </a:fld>
            <a:endParaRPr lang="en-GB"/>
          </a:p>
        </p:txBody>
      </p:sp>
    </p:spTree>
    <p:extLst>
      <p:ext uri="{BB962C8B-B14F-4D97-AF65-F5344CB8AC3E}">
        <p14:creationId xmlns:p14="http://schemas.microsoft.com/office/powerpoint/2010/main" val="2159029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accent2"/>
            </a:gs>
            <a:gs pos="100000">
              <a:schemeClr val="accent2">
                <a:gamma/>
                <a:shade val="89804"/>
                <a:invGamma/>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70641" y="3804779"/>
            <a:ext cx="25733931" cy="713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2270641" y="12365531"/>
            <a:ext cx="25733931" cy="25682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2270641" y="38998984"/>
            <a:ext cx="6307336" cy="2853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22262" tIns="160338" rIns="322262" bIns="160338" numCol="1" anchor="ctr" anchorCtr="0" compatLnSpc="1">
            <a:prstTxWarp prst="textNoShape">
              <a:avLst/>
            </a:prstTxWarp>
          </a:bodyPr>
          <a:lstStyle>
            <a:lvl1pPr defTabSz="8738959">
              <a:defRPr sz="4587"/>
            </a:lvl1pPr>
          </a:lstStyle>
          <a:p>
            <a:endParaRPr lang="nl-NL"/>
          </a:p>
        </p:txBody>
      </p:sp>
      <p:sp>
        <p:nvSpPr>
          <p:cNvPr id="1029" name="Rectangle 5"/>
          <p:cNvSpPr>
            <a:spLocks noGrp="1" noChangeArrowheads="1"/>
          </p:cNvSpPr>
          <p:nvPr>
            <p:ph type="ftr" sz="quarter" idx="3"/>
          </p:nvPr>
        </p:nvSpPr>
        <p:spPr bwMode="auto">
          <a:xfrm>
            <a:off x="10344031" y="38998984"/>
            <a:ext cx="9587151" cy="2853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22262" tIns="160338" rIns="322262" bIns="160338" numCol="1" anchor="ctr" anchorCtr="0" compatLnSpc="1">
            <a:prstTxWarp prst="textNoShape">
              <a:avLst/>
            </a:prstTxWarp>
          </a:bodyPr>
          <a:lstStyle>
            <a:lvl1pPr algn="ctr" defTabSz="8738959">
              <a:defRPr sz="4587"/>
            </a:lvl1pPr>
          </a:lstStyle>
          <a:p>
            <a:endParaRPr lang="nl-NL"/>
          </a:p>
        </p:txBody>
      </p:sp>
      <p:sp>
        <p:nvSpPr>
          <p:cNvPr id="1030" name="Rectangle 6"/>
          <p:cNvSpPr>
            <a:spLocks noGrp="1" noChangeArrowheads="1"/>
          </p:cNvSpPr>
          <p:nvPr>
            <p:ph type="sldNum" sz="quarter" idx="4"/>
          </p:nvPr>
        </p:nvSpPr>
        <p:spPr bwMode="auto">
          <a:xfrm>
            <a:off x="21697236" y="38998984"/>
            <a:ext cx="6307336" cy="2853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22262" tIns="160338" rIns="322262" bIns="160338" numCol="1" anchor="ctr" anchorCtr="0" compatLnSpc="1">
            <a:prstTxWarp prst="textNoShape">
              <a:avLst/>
            </a:prstTxWarp>
          </a:bodyPr>
          <a:lstStyle>
            <a:lvl1pPr algn="r" defTabSz="8738959">
              <a:defRPr sz="4587"/>
            </a:lvl1pPr>
          </a:lstStyle>
          <a:p>
            <a:fld id="{2E3175EA-01F3-4CC7-9203-9040C129C8D6}" type="slidenum">
              <a:rPr lang="en-GB"/>
              <a:pPr/>
              <a:t>‹#›</a:t>
            </a:fld>
            <a:endParaRPr lang="en-GB"/>
          </a:p>
        </p:txBody>
      </p:sp>
      <p:sp>
        <p:nvSpPr>
          <p:cNvPr id="2" name="MSIPCMContentMarking" descr="{&quot;HashCode&quot;:1333862193,&quot;Placement&quot;:&quot;Header&quot;,&quot;Top&quot;:0.0,&quot;Left&quot;:1097.94006,&quot;SlideWidth&quot;:2383,&quot;SlideHeight&quot;:3370}">
            <a:extLst>
              <a:ext uri="{FF2B5EF4-FFF2-40B4-BE49-F238E27FC236}">
                <a16:creationId xmlns:a16="http://schemas.microsoft.com/office/drawing/2014/main" id="{6176FAEF-88E1-41CB-A172-326F9384D8DB}"/>
              </a:ext>
            </a:extLst>
          </p:cNvPr>
          <p:cNvSpPr txBox="1"/>
          <p:nvPr userDrawn="1"/>
        </p:nvSpPr>
        <p:spPr>
          <a:xfrm>
            <a:off x="13943839" y="0"/>
            <a:ext cx="2387535" cy="280749"/>
          </a:xfrm>
          <a:prstGeom prst="rect">
            <a:avLst/>
          </a:prstGeom>
          <a:noFill/>
        </p:spPr>
        <p:txBody>
          <a:bodyPr vert="horz" wrap="square" lIns="0" tIns="0" rIns="0" bIns="0" rtlCol="0" anchor="ctr" anchorCtr="1">
            <a:spAutoFit/>
          </a:bodyPr>
          <a:lstStyle/>
          <a:p>
            <a:pPr algn="ctr">
              <a:spcBef>
                <a:spcPct val="0"/>
              </a:spcBef>
              <a:spcAft>
                <a:spcPct val="0"/>
              </a:spcAft>
            </a:pPr>
            <a:r>
              <a:rPr lang="en-SG" sz="1200">
                <a:solidFill>
                  <a:srgbClr val="0078D7"/>
                </a:solidFill>
                <a:latin typeface="Arial" panose="020B0604020202020204" pitchFamily="34" charset="0"/>
              </a:rPr>
              <a:t>BUSINESS-IN-CONFIDENCE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738959" rtl="0" eaLnBrk="0" fontAlgn="base" hangingPunct="0">
        <a:spcBef>
          <a:spcPct val="0"/>
        </a:spcBef>
        <a:spcAft>
          <a:spcPct val="0"/>
        </a:spcAft>
        <a:defRPr sz="14511">
          <a:solidFill>
            <a:schemeClr val="tx2"/>
          </a:solidFill>
          <a:latin typeface="+mj-lt"/>
          <a:ea typeface="+mj-ea"/>
          <a:cs typeface="+mj-cs"/>
        </a:defRPr>
      </a:lvl1pPr>
      <a:lvl2pPr algn="ctr" defTabSz="8738959" rtl="0" eaLnBrk="0" fontAlgn="base" hangingPunct="0">
        <a:spcBef>
          <a:spcPct val="0"/>
        </a:spcBef>
        <a:spcAft>
          <a:spcPct val="0"/>
        </a:spcAft>
        <a:defRPr sz="14511">
          <a:solidFill>
            <a:schemeClr val="tx2"/>
          </a:solidFill>
          <a:latin typeface="Times New Roman" pitchFamily="18" charset="0"/>
        </a:defRPr>
      </a:lvl2pPr>
      <a:lvl3pPr algn="ctr" defTabSz="8738959" rtl="0" eaLnBrk="0" fontAlgn="base" hangingPunct="0">
        <a:spcBef>
          <a:spcPct val="0"/>
        </a:spcBef>
        <a:spcAft>
          <a:spcPct val="0"/>
        </a:spcAft>
        <a:defRPr sz="14511">
          <a:solidFill>
            <a:schemeClr val="tx2"/>
          </a:solidFill>
          <a:latin typeface="Times New Roman" pitchFamily="18" charset="0"/>
        </a:defRPr>
      </a:lvl3pPr>
      <a:lvl4pPr algn="ctr" defTabSz="8738959" rtl="0" eaLnBrk="0" fontAlgn="base" hangingPunct="0">
        <a:spcBef>
          <a:spcPct val="0"/>
        </a:spcBef>
        <a:spcAft>
          <a:spcPct val="0"/>
        </a:spcAft>
        <a:defRPr sz="14511">
          <a:solidFill>
            <a:schemeClr val="tx2"/>
          </a:solidFill>
          <a:latin typeface="Times New Roman" pitchFamily="18" charset="0"/>
        </a:defRPr>
      </a:lvl4pPr>
      <a:lvl5pPr algn="ctr" defTabSz="8738959" rtl="0" eaLnBrk="0" fontAlgn="base" hangingPunct="0">
        <a:spcBef>
          <a:spcPct val="0"/>
        </a:spcBef>
        <a:spcAft>
          <a:spcPct val="0"/>
        </a:spcAft>
        <a:defRPr sz="14511">
          <a:solidFill>
            <a:schemeClr val="tx2"/>
          </a:solidFill>
          <a:latin typeface="Times New Roman" pitchFamily="18" charset="0"/>
        </a:defRPr>
      </a:lvl5pPr>
      <a:lvl6pPr marL="428031" algn="ctr" defTabSz="8738959" rtl="0" eaLnBrk="0" fontAlgn="base" hangingPunct="0">
        <a:spcBef>
          <a:spcPct val="0"/>
        </a:spcBef>
        <a:spcAft>
          <a:spcPct val="0"/>
        </a:spcAft>
        <a:defRPr sz="14511">
          <a:solidFill>
            <a:schemeClr val="tx2"/>
          </a:solidFill>
          <a:latin typeface="Times New Roman" pitchFamily="18" charset="0"/>
        </a:defRPr>
      </a:lvl6pPr>
      <a:lvl7pPr marL="856061" algn="ctr" defTabSz="8738959" rtl="0" eaLnBrk="0" fontAlgn="base" hangingPunct="0">
        <a:spcBef>
          <a:spcPct val="0"/>
        </a:spcBef>
        <a:spcAft>
          <a:spcPct val="0"/>
        </a:spcAft>
        <a:defRPr sz="14511">
          <a:solidFill>
            <a:schemeClr val="tx2"/>
          </a:solidFill>
          <a:latin typeface="Times New Roman" pitchFamily="18" charset="0"/>
        </a:defRPr>
      </a:lvl7pPr>
      <a:lvl8pPr marL="1284092" algn="ctr" defTabSz="8738959" rtl="0" eaLnBrk="0" fontAlgn="base" hangingPunct="0">
        <a:spcBef>
          <a:spcPct val="0"/>
        </a:spcBef>
        <a:spcAft>
          <a:spcPct val="0"/>
        </a:spcAft>
        <a:defRPr sz="14511">
          <a:solidFill>
            <a:schemeClr val="tx2"/>
          </a:solidFill>
          <a:latin typeface="Times New Roman" pitchFamily="18" charset="0"/>
        </a:defRPr>
      </a:lvl8pPr>
      <a:lvl9pPr marL="1712123" algn="ctr" defTabSz="8738959" rtl="0" eaLnBrk="0" fontAlgn="base" hangingPunct="0">
        <a:spcBef>
          <a:spcPct val="0"/>
        </a:spcBef>
        <a:spcAft>
          <a:spcPct val="0"/>
        </a:spcAft>
        <a:defRPr sz="14511">
          <a:solidFill>
            <a:schemeClr val="tx2"/>
          </a:solidFill>
          <a:latin typeface="Times New Roman" pitchFamily="18" charset="0"/>
        </a:defRPr>
      </a:lvl9pPr>
    </p:titleStyle>
    <p:bodyStyle>
      <a:lvl1pPr marL="1123580" indent="-1123580" algn="l" defTabSz="8738959" rtl="0" eaLnBrk="0" fontAlgn="base" hangingPunct="0">
        <a:spcBef>
          <a:spcPct val="20000"/>
        </a:spcBef>
        <a:spcAft>
          <a:spcPct val="0"/>
        </a:spcAft>
        <a:buChar char="•"/>
        <a:defRPr sz="10579">
          <a:solidFill>
            <a:schemeClr val="tx1"/>
          </a:solidFill>
          <a:latin typeface="+mn-lt"/>
          <a:ea typeface="+mn-ea"/>
          <a:cs typeface="+mn-cs"/>
        </a:defRPr>
      </a:lvl1pPr>
      <a:lvl2pPr marL="2434424" indent="-936317" algn="l" defTabSz="8738959" rtl="0" eaLnBrk="0" fontAlgn="base" hangingPunct="0">
        <a:spcBef>
          <a:spcPct val="20000"/>
        </a:spcBef>
        <a:spcAft>
          <a:spcPct val="0"/>
        </a:spcAft>
        <a:buChar char="–"/>
        <a:defRPr sz="9268">
          <a:solidFill>
            <a:schemeClr val="tx1"/>
          </a:solidFill>
          <a:latin typeface="+mn-lt"/>
        </a:defRPr>
      </a:lvl2pPr>
      <a:lvl3pPr marL="3745268" indent="-749054" algn="l" defTabSz="8738959" rtl="0" eaLnBrk="0" fontAlgn="base" hangingPunct="0">
        <a:spcBef>
          <a:spcPct val="20000"/>
        </a:spcBef>
        <a:spcAft>
          <a:spcPct val="0"/>
        </a:spcAft>
        <a:buChar char="•"/>
        <a:defRPr sz="7864">
          <a:solidFill>
            <a:schemeClr val="tx1"/>
          </a:solidFill>
          <a:latin typeface="+mn-lt"/>
        </a:defRPr>
      </a:lvl3pPr>
      <a:lvl4pPr marL="5243375" indent="-749054" algn="l" defTabSz="8738959" rtl="0" eaLnBrk="0" fontAlgn="base" hangingPunct="0">
        <a:spcBef>
          <a:spcPct val="20000"/>
        </a:spcBef>
        <a:spcAft>
          <a:spcPct val="0"/>
        </a:spcAft>
        <a:buChar char="–"/>
        <a:defRPr sz="6647">
          <a:solidFill>
            <a:schemeClr val="tx1"/>
          </a:solidFill>
          <a:latin typeface="+mn-lt"/>
        </a:defRPr>
      </a:lvl4pPr>
      <a:lvl5pPr marL="6741483" indent="-749054" algn="l" defTabSz="8738959" rtl="0" eaLnBrk="0" fontAlgn="base" hangingPunct="0">
        <a:spcBef>
          <a:spcPct val="20000"/>
        </a:spcBef>
        <a:spcAft>
          <a:spcPct val="0"/>
        </a:spcAft>
        <a:buChar char="•"/>
        <a:defRPr sz="6647">
          <a:solidFill>
            <a:schemeClr val="tx1"/>
          </a:solidFill>
          <a:latin typeface="+mn-lt"/>
        </a:defRPr>
      </a:lvl5pPr>
      <a:lvl6pPr marL="7169513" indent="-749054" algn="l" defTabSz="8738959" rtl="0" eaLnBrk="0" fontAlgn="base" hangingPunct="0">
        <a:spcBef>
          <a:spcPct val="20000"/>
        </a:spcBef>
        <a:spcAft>
          <a:spcPct val="0"/>
        </a:spcAft>
        <a:buChar char="•"/>
        <a:defRPr sz="6647">
          <a:solidFill>
            <a:schemeClr val="tx1"/>
          </a:solidFill>
          <a:latin typeface="+mn-lt"/>
        </a:defRPr>
      </a:lvl6pPr>
      <a:lvl7pPr marL="7597544" indent="-749054" algn="l" defTabSz="8738959" rtl="0" eaLnBrk="0" fontAlgn="base" hangingPunct="0">
        <a:spcBef>
          <a:spcPct val="20000"/>
        </a:spcBef>
        <a:spcAft>
          <a:spcPct val="0"/>
        </a:spcAft>
        <a:buChar char="•"/>
        <a:defRPr sz="6647">
          <a:solidFill>
            <a:schemeClr val="tx1"/>
          </a:solidFill>
          <a:latin typeface="+mn-lt"/>
        </a:defRPr>
      </a:lvl7pPr>
      <a:lvl8pPr marL="8025575" indent="-749054" algn="l" defTabSz="8738959" rtl="0" eaLnBrk="0" fontAlgn="base" hangingPunct="0">
        <a:spcBef>
          <a:spcPct val="20000"/>
        </a:spcBef>
        <a:spcAft>
          <a:spcPct val="0"/>
        </a:spcAft>
        <a:buChar char="•"/>
        <a:defRPr sz="6647">
          <a:solidFill>
            <a:schemeClr val="tx1"/>
          </a:solidFill>
          <a:latin typeface="+mn-lt"/>
        </a:defRPr>
      </a:lvl8pPr>
      <a:lvl9pPr marL="8453605" indent="-749054" algn="l" defTabSz="8738959" rtl="0" eaLnBrk="0" fontAlgn="base" hangingPunct="0">
        <a:spcBef>
          <a:spcPct val="20000"/>
        </a:spcBef>
        <a:spcAft>
          <a:spcPct val="0"/>
        </a:spcAft>
        <a:buChar char="•"/>
        <a:defRPr sz="6647">
          <a:solidFill>
            <a:schemeClr val="tx1"/>
          </a:solidFill>
          <a:latin typeface="+mn-lt"/>
        </a:defRPr>
      </a:lvl9pPr>
    </p:bodyStyle>
    <p:otherStyle>
      <a:defPPr>
        <a:defRPr lang="nl-NL"/>
      </a:defPPr>
      <a:lvl1pPr marL="0" algn="l" defTabSz="856061" rtl="0" eaLnBrk="1" latinLnBrk="0" hangingPunct="1">
        <a:defRPr sz="1685" kern="1200">
          <a:solidFill>
            <a:schemeClr val="tx1"/>
          </a:solidFill>
          <a:latin typeface="+mn-lt"/>
          <a:ea typeface="+mn-ea"/>
          <a:cs typeface="+mn-cs"/>
        </a:defRPr>
      </a:lvl1pPr>
      <a:lvl2pPr marL="428031" algn="l" defTabSz="856061" rtl="0" eaLnBrk="1" latinLnBrk="0" hangingPunct="1">
        <a:defRPr sz="1685" kern="1200">
          <a:solidFill>
            <a:schemeClr val="tx1"/>
          </a:solidFill>
          <a:latin typeface="+mn-lt"/>
          <a:ea typeface="+mn-ea"/>
          <a:cs typeface="+mn-cs"/>
        </a:defRPr>
      </a:lvl2pPr>
      <a:lvl3pPr marL="856061" algn="l" defTabSz="856061" rtl="0" eaLnBrk="1" latinLnBrk="0" hangingPunct="1">
        <a:defRPr sz="1685" kern="1200">
          <a:solidFill>
            <a:schemeClr val="tx1"/>
          </a:solidFill>
          <a:latin typeface="+mn-lt"/>
          <a:ea typeface="+mn-ea"/>
          <a:cs typeface="+mn-cs"/>
        </a:defRPr>
      </a:lvl3pPr>
      <a:lvl4pPr marL="1284092" algn="l" defTabSz="856061" rtl="0" eaLnBrk="1" latinLnBrk="0" hangingPunct="1">
        <a:defRPr sz="1685" kern="1200">
          <a:solidFill>
            <a:schemeClr val="tx1"/>
          </a:solidFill>
          <a:latin typeface="+mn-lt"/>
          <a:ea typeface="+mn-ea"/>
          <a:cs typeface="+mn-cs"/>
        </a:defRPr>
      </a:lvl4pPr>
      <a:lvl5pPr marL="1712123" algn="l" defTabSz="856061" rtl="0" eaLnBrk="1" latinLnBrk="0" hangingPunct="1">
        <a:defRPr sz="1685" kern="1200">
          <a:solidFill>
            <a:schemeClr val="tx1"/>
          </a:solidFill>
          <a:latin typeface="+mn-lt"/>
          <a:ea typeface="+mn-ea"/>
          <a:cs typeface="+mn-cs"/>
        </a:defRPr>
      </a:lvl5pPr>
      <a:lvl6pPr marL="2140153" algn="l" defTabSz="856061" rtl="0" eaLnBrk="1" latinLnBrk="0" hangingPunct="1">
        <a:defRPr sz="1685" kern="1200">
          <a:solidFill>
            <a:schemeClr val="tx1"/>
          </a:solidFill>
          <a:latin typeface="+mn-lt"/>
          <a:ea typeface="+mn-ea"/>
          <a:cs typeface="+mn-cs"/>
        </a:defRPr>
      </a:lvl6pPr>
      <a:lvl7pPr marL="2568184" algn="l" defTabSz="856061" rtl="0" eaLnBrk="1" latinLnBrk="0" hangingPunct="1">
        <a:defRPr sz="1685" kern="1200">
          <a:solidFill>
            <a:schemeClr val="tx1"/>
          </a:solidFill>
          <a:latin typeface="+mn-lt"/>
          <a:ea typeface="+mn-ea"/>
          <a:cs typeface="+mn-cs"/>
        </a:defRPr>
      </a:lvl7pPr>
      <a:lvl8pPr marL="2996214" algn="l" defTabSz="856061" rtl="0" eaLnBrk="1" latinLnBrk="0" hangingPunct="1">
        <a:defRPr sz="1685" kern="1200">
          <a:solidFill>
            <a:schemeClr val="tx1"/>
          </a:solidFill>
          <a:latin typeface="+mn-lt"/>
          <a:ea typeface="+mn-ea"/>
          <a:cs typeface="+mn-cs"/>
        </a:defRPr>
      </a:lvl8pPr>
      <a:lvl9pPr marL="3424245" algn="l" defTabSz="856061" rtl="0" eaLnBrk="1" latinLnBrk="0" hangingPunct="1">
        <a:defRPr sz="1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oleObject" Target="../embeddings/oleObject1.bin"/><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emf"/><Relationship Id="rId5" Type="http://schemas.openxmlformats.org/officeDocument/2006/relationships/oleObject" Target="../embeddings/oleObject2.bin"/><Relationship Id="rId10" Type="http://schemas.openxmlformats.org/officeDocument/2006/relationships/image" Target="../media/image6.png"/><Relationship Id="rId4" Type="http://schemas.openxmlformats.org/officeDocument/2006/relationships/image" Target="../media/image1.emf"/><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369062" y="1959721"/>
            <a:ext cx="27738096" cy="533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202" tIns="43101" rIns="86202" bIns="43101">
            <a:spAutoFit/>
          </a:bodyPr>
          <a:lstStyle/>
          <a:p>
            <a:pPr algn="ctr" defTabSz="713384">
              <a:spcBef>
                <a:spcPts val="468"/>
              </a:spcBef>
              <a:spcAft>
                <a:spcPts val="468"/>
              </a:spcAft>
            </a:pPr>
            <a:r>
              <a:rPr lang="en-GB" sz="8239" b="1" dirty="0">
                <a:solidFill>
                  <a:schemeClr val="tx2"/>
                </a:solidFill>
                <a:latin typeface="Calibri" pitchFamily="34" charset="0"/>
                <a:cs typeface="Calibri" pitchFamily="34" charset="0"/>
              </a:rPr>
              <a:t>The Title of Poster </a:t>
            </a:r>
          </a:p>
          <a:p>
            <a:pPr algn="ctr" defTabSz="713384">
              <a:spcBef>
                <a:spcPts val="468"/>
              </a:spcBef>
              <a:spcAft>
                <a:spcPts val="468"/>
              </a:spcAft>
            </a:pPr>
            <a:endParaRPr lang="en-US" sz="2155" dirty="0">
              <a:latin typeface="Calibri" pitchFamily="34" charset="0"/>
              <a:cs typeface="Calibri" pitchFamily="34" charset="0"/>
            </a:endParaRPr>
          </a:p>
          <a:p>
            <a:pPr algn="ctr" defTabSz="713384">
              <a:spcBef>
                <a:spcPct val="50000"/>
              </a:spcBef>
              <a:spcAft>
                <a:spcPct val="50000"/>
              </a:spcAft>
            </a:pPr>
            <a:r>
              <a:rPr lang="en-GB" sz="3745" b="1" i="1" dirty="0">
                <a:latin typeface="Calibri" pitchFamily="34" charset="0"/>
                <a:cs typeface="Calibri" pitchFamily="34" charset="0"/>
              </a:rPr>
              <a:t>J. </a:t>
            </a:r>
            <a:r>
              <a:rPr lang="en-GB" sz="3745" b="1" i="1" dirty="0" err="1">
                <a:latin typeface="Calibri" pitchFamily="34" charset="0"/>
                <a:cs typeface="Calibri" pitchFamily="34" charset="0"/>
              </a:rPr>
              <a:t>Royle</a:t>
            </a:r>
            <a:r>
              <a:rPr lang="en-GB" sz="3745" b="1" i="1" dirty="0">
                <a:latin typeface="Calibri" pitchFamily="34" charset="0"/>
                <a:cs typeface="Calibri" pitchFamily="34" charset="0"/>
              </a:rPr>
              <a:t>*, C. D. </a:t>
            </a:r>
            <a:r>
              <a:rPr lang="en-GB" sz="3745" b="1" i="1" dirty="0" err="1">
                <a:latin typeface="Calibri" pitchFamily="34" charset="0"/>
                <a:cs typeface="Calibri" pitchFamily="34" charset="0"/>
              </a:rPr>
              <a:t>Flesch</a:t>
            </a:r>
            <a:r>
              <a:rPr lang="en-GB" sz="3745" b="1" i="1" dirty="0">
                <a:latin typeface="Calibri" pitchFamily="34" charset="0"/>
                <a:cs typeface="Calibri" pitchFamily="34" charset="0"/>
              </a:rPr>
              <a:t>* and E. </a:t>
            </a:r>
            <a:r>
              <a:rPr lang="en-GB" sz="3745" b="1" i="1" dirty="0" err="1">
                <a:latin typeface="Calibri" pitchFamily="34" charset="0"/>
                <a:cs typeface="Calibri" pitchFamily="34" charset="0"/>
              </a:rPr>
              <a:t>Fowle</a:t>
            </a:r>
            <a:r>
              <a:rPr lang="en-GB" sz="3745" b="1" i="1" dirty="0">
                <a:latin typeface="Calibri" pitchFamily="34" charset="0"/>
                <a:cs typeface="Calibri" pitchFamily="34" charset="0"/>
              </a:rPr>
              <a:t>** </a:t>
            </a:r>
          </a:p>
          <a:p>
            <a:pPr algn="ctr" defTabSz="713384"/>
            <a:r>
              <a:rPr lang="en-GB" sz="3745" b="1" i="1" dirty="0">
                <a:latin typeface="Calibri" pitchFamily="34" charset="0"/>
                <a:cs typeface="Calibri" pitchFamily="34" charset="0"/>
              </a:rPr>
              <a:t>* Department of Superficial Research, Agricultural University of Suffolk, XXXX Portman </a:t>
            </a:r>
            <a:br>
              <a:rPr lang="en-GB" sz="3745" b="1" i="1" dirty="0">
                <a:latin typeface="Calibri" pitchFamily="34" charset="0"/>
                <a:cs typeface="Calibri" pitchFamily="34" charset="0"/>
              </a:rPr>
            </a:br>
            <a:r>
              <a:rPr lang="en-GB" sz="3745" b="1" i="1" dirty="0">
                <a:latin typeface="Calibri" pitchFamily="34" charset="0"/>
                <a:cs typeface="Calibri" pitchFamily="34" charset="0"/>
              </a:rPr>
              <a:t>Road, Ipswich, </a:t>
            </a:r>
            <a:r>
              <a:rPr lang="en-GB" sz="3745" b="1" i="1" dirty="0" err="1">
                <a:latin typeface="Calibri" pitchFamily="34" charset="0"/>
                <a:cs typeface="Calibri" pitchFamily="34" charset="0"/>
              </a:rPr>
              <a:t>xxxx</a:t>
            </a:r>
            <a:r>
              <a:rPr lang="en-GB" sz="3745" b="1" i="1" dirty="0">
                <a:latin typeface="Calibri" pitchFamily="34" charset="0"/>
                <a:cs typeface="Calibri" pitchFamily="34" charset="0"/>
              </a:rPr>
              <a:t>, UK </a:t>
            </a:r>
          </a:p>
          <a:p>
            <a:pPr algn="ctr" defTabSz="713384"/>
            <a:r>
              <a:rPr lang="en-GB" sz="3745" b="1" i="1" dirty="0">
                <a:latin typeface="Calibri" pitchFamily="34" charset="0"/>
                <a:cs typeface="Calibri" pitchFamily="34" charset="0"/>
              </a:rPr>
              <a:t>(E-mail: xxx@xxxx.com; xxx@xxx.xxx.edu.uk)</a:t>
            </a:r>
          </a:p>
          <a:p>
            <a:pPr algn="ctr" defTabSz="713384"/>
            <a:r>
              <a:rPr lang="en-GB" sz="3745" b="1" i="1" dirty="0">
                <a:latin typeface="Calibri" pitchFamily="34" charset="0"/>
                <a:cs typeface="Calibri" pitchFamily="34" charset="0"/>
              </a:rPr>
              <a:t>** </a:t>
            </a:r>
            <a:r>
              <a:rPr lang="en-GB" sz="3745" b="1" i="1" dirty="0" err="1">
                <a:latin typeface="Calibri" pitchFamily="34" charset="0"/>
                <a:cs typeface="Calibri" pitchFamily="34" charset="0"/>
              </a:rPr>
              <a:t>Bodgett</a:t>
            </a:r>
            <a:r>
              <a:rPr lang="en-GB" sz="3745" b="1" i="1" dirty="0">
                <a:latin typeface="Calibri" pitchFamily="34" charset="0"/>
                <a:cs typeface="Calibri" pitchFamily="34" charset="0"/>
              </a:rPr>
              <a:t> &amp; </a:t>
            </a:r>
            <a:r>
              <a:rPr lang="en-GB" sz="3745" b="1" i="1" dirty="0" err="1">
                <a:latin typeface="Calibri" pitchFamily="34" charset="0"/>
                <a:cs typeface="Calibri" pitchFamily="34" charset="0"/>
              </a:rPr>
              <a:t>Billham</a:t>
            </a:r>
            <a:r>
              <a:rPr lang="en-GB" sz="3745" b="1" i="1" dirty="0">
                <a:latin typeface="Calibri" pitchFamily="34" charset="0"/>
                <a:cs typeface="Calibri" pitchFamily="34" charset="0"/>
              </a:rPr>
              <a:t> plc, Hamilton House, Hangover Square, London NCXXXX, UK</a:t>
            </a:r>
          </a:p>
        </p:txBody>
      </p:sp>
      <p:sp>
        <p:nvSpPr>
          <p:cNvPr id="2051" name="Rectangle 4"/>
          <p:cNvSpPr>
            <a:spLocks noChangeArrowheads="1"/>
          </p:cNvSpPr>
          <p:nvPr/>
        </p:nvSpPr>
        <p:spPr bwMode="auto">
          <a:xfrm>
            <a:off x="663998" y="659891"/>
            <a:ext cx="29019224" cy="41519650"/>
          </a:xfrm>
          <a:prstGeom prst="rect">
            <a:avLst/>
          </a:prstGeom>
          <a:noFill/>
          <a:ln w="38100" cmpd="dbl">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sz="2155">
              <a:latin typeface="Calibri" pitchFamily="34" charset="0"/>
              <a:cs typeface="Calibri" pitchFamily="34" charset="0"/>
            </a:endParaRPr>
          </a:p>
        </p:txBody>
      </p:sp>
      <p:sp>
        <p:nvSpPr>
          <p:cNvPr id="2052" name="Rectangle 9"/>
          <p:cNvSpPr>
            <a:spLocks noChangeArrowheads="1"/>
          </p:cNvSpPr>
          <p:nvPr/>
        </p:nvSpPr>
        <p:spPr bwMode="auto">
          <a:xfrm>
            <a:off x="8118107" y="10489995"/>
            <a:ext cx="6306891" cy="5619328"/>
          </a:xfrm>
          <a:prstGeom prst="rect">
            <a:avLst/>
          </a:prstGeom>
          <a:noFill/>
          <a:ln>
            <a:noFill/>
          </a:ln>
          <a:effectLst/>
          <a:extLst>
            <a:ext uri="{909E8E84-426E-40DD-AFC4-6F175D3DCCD1}">
              <a14:hiddenFill xmlns:a14="http://schemas.microsoft.com/office/drawing/2010/main">
                <a:gradFill rotWithShape="0">
                  <a:gsLst>
                    <a:gs pos="0">
                      <a:srgbClr val="000066"/>
                    </a:gs>
                    <a:gs pos="100000">
                      <a:srgbClr val="0066FF"/>
                    </a:gs>
                  </a:gsLst>
                  <a:lin ang="5400000" scaled="1"/>
                </a:gra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202" tIns="43101" rIns="86202" bIns="43101">
            <a:spAutoFit/>
          </a:bodyPr>
          <a:lstStyle/>
          <a:p>
            <a:pPr algn="just" defTabSz="713384"/>
            <a:r>
              <a:rPr lang="en-GB" sz="2996" dirty="0">
                <a:solidFill>
                  <a:schemeClr val="accent2"/>
                </a:solidFill>
                <a:latin typeface="Calibri" pitchFamily="34" charset="0"/>
                <a:cs typeface="Calibri" pitchFamily="34" charset="0"/>
              </a:rPr>
              <a:t>[Start with a clear and pertinent overview of the research objectives; keep it within the limit of 300 words.]</a:t>
            </a:r>
          </a:p>
          <a:p>
            <a:pPr algn="just" defTabSz="713384"/>
            <a:endParaRPr lang="en-GB" sz="2996" dirty="0">
              <a:solidFill>
                <a:schemeClr val="accent2"/>
              </a:solidFill>
              <a:latin typeface="Calibri" pitchFamily="34" charset="0"/>
              <a:cs typeface="Calibri" pitchFamily="34" charset="0"/>
            </a:endParaRPr>
          </a:p>
          <a:p>
            <a:pPr algn="just" defTabSz="713384"/>
            <a:r>
              <a:rPr lang="en-GB" sz="2996" dirty="0">
                <a:latin typeface="Calibri" pitchFamily="34" charset="0"/>
                <a:cs typeface="Calibri"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endParaRPr lang="en-GB" sz="2996" dirty="0">
              <a:solidFill>
                <a:schemeClr val="accent2"/>
              </a:solidFill>
              <a:latin typeface="Calibri" pitchFamily="34" charset="0"/>
              <a:cs typeface="Calibri" pitchFamily="34" charset="0"/>
            </a:endParaRPr>
          </a:p>
        </p:txBody>
      </p:sp>
      <p:sp>
        <p:nvSpPr>
          <p:cNvPr id="4115" name="Rectangle 19"/>
          <p:cNvSpPr>
            <a:spLocks noChangeArrowheads="1"/>
          </p:cNvSpPr>
          <p:nvPr/>
        </p:nvSpPr>
        <p:spPr bwMode="auto">
          <a:xfrm>
            <a:off x="1275329" y="9064938"/>
            <a:ext cx="6927372" cy="121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202" tIns="43101" rIns="86202" bIns="43101" anchor="ctr"/>
          <a:lstStyle/>
          <a:p>
            <a:pPr defTabSz="713384">
              <a:defRPr/>
            </a:pPr>
            <a:r>
              <a:rPr lang="en-GB" sz="7022" b="1" dirty="0">
                <a:latin typeface="Calibri" pitchFamily="34" charset="0"/>
                <a:cs typeface="Calibri" pitchFamily="34" charset="0"/>
              </a:rPr>
              <a:t>Introduction</a:t>
            </a:r>
          </a:p>
        </p:txBody>
      </p:sp>
      <p:sp>
        <p:nvSpPr>
          <p:cNvPr id="2054" name="Rectangle 79"/>
          <p:cNvSpPr>
            <a:spLocks noChangeArrowheads="1"/>
          </p:cNvSpPr>
          <p:nvPr/>
        </p:nvSpPr>
        <p:spPr bwMode="auto">
          <a:xfrm>
            <a:off x="3825821" y="41376970"/>
            <a:ext cx="22623572" cy="605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202" tIns="43101" rIns="86202" bIns="43101">
            <a:spAutoFit/>
          </a:bodyPr>
          <a:lstStyle/>
          <a:p>
            <a:pPr algn="ctr" defTabSz="713384">
              <a:spcBef>
                <a:spcPct val="50000"/>
              </a:spcBef>
            </a:pPr>
            <a:r>
              <a:rPr lang="en-GB" sz="3370" dirty="0">
                <a:latin typeface="Calibri" pitchFamily="34" charset="0"/>
                <a:cs typeface="Calibri" pitchFamily="34" charset="0"/>
              </a:rPr>
              <a:t>The authors would like to express appreciation for the support of the sponsors:</a:t>
            </a:r>
            <a:endParaRPr lang="en-GB" sz="2996" dirty="0">
              <a:latin typeface="Calibri" pitchFamily="34" charset="0"/>
              <a:cs typeface="Calibri" pitchFamily="34" charset="0"/>
            </a:endParaRPr>
          </a:p>
        </p:txBody>
      </p:sp>
      <p:sp>
        <p:nvSpPr>
          <p:cNvPr id="4702" name="Rectangle 606"/>
          <p:cNvSpPr>
            <a:spLocks noChangeArrowheads="1"/>
          </p:cNvSpPr>
          <p:nvPr/>
        </p:nvSpPr>
        <p:spPr bwMode="auto">
          <a:xfrm>
            <a:off x="10326364" y="16817662"/>
            <a:ext cx="10002197" cy="1354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202" tIns="43101" rIns="86202" bIns="43101" anchor="ctr"/>
          <a:lstStyle/>
          <a:p>
            <a:pPr algn="ctr" defTabSz="713384">
              <a:defRPr/>
            </a:pPr>
            <a:r>
              <a:rPr lang="en-GB" sz="7022" b="1" dirty="0">
                <a:latin typeface="Calibri" pitchFamily="34" charset="0"/>
                <a:cs typeface="Calibri" pitchFamily="34" charset="0"/>
              </a:rPr>
              <a:t>Results &amp; Discussion</a:t>
            </a:r>
          </a:p>
        </p:txBody>
      </p:sp>
      <p:sp>
        <p:nvSpPr>
          <p:cNvPr id="2056" name="Text Box 607"/>
          <p:cNvSpPr txBox="1">
            <a:spLocks noChangeArrowheads="1"/>
          </p:cNvSpPr>
          <p:nvPr/>
        </p:nvSpPr>
        <p:spPr bwMode="auto">
          <a:xfrm>
            <a:off x="21879106" y="10558262"/>
            <a:ext cx="6741498" cy="5624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AU" sz="2996" dirty="0">
                <a:solidFill>
                  <a:schemeClr val="accent2"/>
                </a:solidFill>
                <a:latin typeface="Calibri" pitchFamily="34" charset="0"/>
                <a:cs typeface="Calibri" pitchFamily="34" charset="0"/>
              </a:rPr>
              <a:t>[Describe the experimental methods applied in this research work ] </a:t>
            </a:r>
          </a:p>
          <a:p>
            <a:pPr algn="just"/>
            <a:endParaRPr lang="en-AU" sz="2996" dirty="0">
              <a:solidFill>
                <a:schemeClr val="accent2"/>
              </a:solidFill>
              <a:latin typeface="Calibri" pitchFamily="34" charset="0"/>
              <a:cs typeface="Calibri" pitchFamily="34" charset="0"/>
            </a:endParaRPr>
          </a:p>
          <a:p>
            <a:pPr algn="just"/>
            <a:r>
              <a:rPr lang="en-GB" sz="2996" dirty="0">
                <a:latin typeface="Calibri" pitchFamily="34" charset="0"/>
                <a:cs typeface="Calibri"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endParaRPr lang="en-GB" sz="2996" dirty="0">
              <a:solidFill>
                <a:schemeClr val="accent2"/>
              </a:solidFill>
              <a:latin typeface="Calibri" pitchFamily="34" charset="0"/>
              <a:cs typeface="Calibri" pitchFamily="34" charset="0"/>
            </a:endParaRPr>
          </a:p>
        </p:txBody>
      </p:sp>
      <p:sp>
        <p:nvSpPr>
          <p:cNvPr id="4716" name="Rectangle 620"/>
          <p:cNvSpPr>
            <a:spLocks noChangeArrowheads="1"/>
          </p:cNvSpPr>
          <p:nvPr/>
        </p:nvSpPr>
        <p:spPr bwMode="auto">
          <a:xfrm>
            <a:off x="11673178" y="38238028"/>
            <a:ext cx="6927372" cy="1070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202" tIns="43101" rIns="86202" bIns="43101" anchor="ctr"/>
          <a:lstStyle/>
          <a:p>
            <a:pPr algn="ctr" defTabSz="713384">
              <a:defRPr/>
            </a:pPr>
            <a:r>
              <a:rPr lang="en-GB" sz="7022" b="1" dirty="0">
                <a:latin typeface="Calibri" pitchFamily="34" charset="0"/>
                <a:cs typeface="Calibri" pitchFamily="34" charset="0"/>
              </a:rPr>
              <a:t>Conclusions</a:t>
            </a:r>
          </a:p>
        </p:txBody>
      </p:sp>
      <p:sp>
        <p:nvSpPr>
          <p:cNvPr id="2059" name="Text Box 621"/>
          <p:cNvSpPr txBox="1">
            <a:spLocks noChangeArrowheads="1"/>
          </p:cNvSpPr>
          <p:nvPr/>
        </p:nvSpPr>
        <p:spPr bwMode="auto">
          <a:xfrm>
            <a:off x="15553657" y="15596037"/>
            <a:ext cx="6154634" cy="553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GB" sz="2996" dirty="0">
                <a:latin typeface="Calibri" pitchFamily="34" charset="0"/>
                <a:cs typeface="Calibri" pitchFamily="34" charset="0"/>
              </a:rPr>
              <a:t>Figure 2: Example photograph               </a:t>
            </a:r>
          </a:p>
        </p:txBody>
      </p:sp>
      <p:sp>
        <p:nvSpPr>
          <p:cNvPr id="2061" name="Text Box 627"/>
          <p:cNvSpPr txBox="1">
            <a:spLocks noChangeArrowheads="1"/>
          </p:cNvSpPr>
          <p:nvPr/>
        </p:nvSpPr>
        <p:spPr bwMode="auto">
          <a:xfrm>
            <a:off x="15542097" y="18315793"/>
            <a:ext cx="13078507" cy="700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GB" sz="2996" dirty="0">
                <a:solidFill>
                  <a:schemeClr val="accent2"/>
                </a:solidFill>
                <a:latin typeface="Calibri" pitchFamily="34" charset="0"/>
                <a:cs typeface="Calibri" pitchFamily="34" charset="0"/>
              </a:rPr>
              <a:t>An interested individual who is not necessarily familiar with your field of expertise  should be able to follow your poster. </a:t>
            </a:r>
          </a:p>
          <a:p>
            <a:pPr algn="just"/>
            <a:endParaRPr lang="en-GB" sz="2996" dirty="0">
              <a:solidFill>
                <a:schemeClr val="accent2"/>
              </a:solidFill>
              <a:latin typeface="Calibri" pitchFamily="34" charset="0"/>
              <a:cs typeface="Calibri" pitchFamily="34" charset="0"/>
            </a:endParaRPr>
          </a:p>
          <a:p>
            <a:pPr algn="just"/>
            <a:r>
              <a:rPr lang="en-GB" sz="2996" dirty="0">
                <a:solidFill>
                  <a:schemeClr val="accent2"/>
                </a:solidFill>
                <a:latin typeface="Calibri" pitchFamily="34" charset="0"/>
                <a:cs typeface="Calibri" pitchFamily="34" charset="0"/>
              </a:rPr>
              <a:t>To ensure this:</a:t>
            </a:r>
          </a:p>
          <a:p>
            <a:pPr marL="428031" indent="-428031" algn="just">
              <a:buFont typeface="Wingdings" panose="05000000000000000000" pitchFamily="2" charset="2"/>
              <a:buChar char="q"/>
            </a:pPr>
            <a:r>
              <a:rPr lang="en-GB" sz="2996" dirty="0">
                <a:solidFill>
                  <a:schemeClr val="accent2"/>
                </a:solidFill>
                <a:latin typeface="Calibri" pitchFamily="34" charset="0"/>
                <a:cs typeface="Calibri" pitchFamily="34" charset="0"/>
              </a:rPr>
              <a:t>organise the poster units in an orderly manner for a logical flow from top to bottom or left to right</a:t>
            </a:r>
          </a:p>
          <a:p>
            <a:pPr marL="428031" indent="-428031" algn="just">
              <a:buFont typeface="Wingdings" panose="05000000000000000000" pitchFamily="2" charset="2"/>
              <a:buChar char="q"/>
            </a:pPr>
            <a:r>
              <a:rPr lang="en-GB" sz="2996" dirty="0">
                <a:solidFill>
                  <a:schemeClr val="accent2"/>
                </a:solidFill>
                <a:latin typeface="Calibri" pitchFamily="34" charset="0"/>
                <a:cs typeface="Calibri" pitchFamily="34" charset="0"/>
              </a:rPr>
              <a:t>minimum font size to use (Calibri 32)</a:t>
            </a:r>
          </a:p>
          <a:p>
            <a:pPr marL="428031" indent="-428031" algn="just">
              <a:buFont typeface="Wingdings" panose="05000000000000000000" pitchFamily="2" charset="2"/>
              <a:buChar char="q"/>
            </a:pPr>
            <a:r>
              <a:rPr lang="en-GB" sz="2996" dirty="0">
                <a:solidFill>
                  <a:schemeClr val="accent2"/>
                </a:solidFill>
                <a:latin typeface="Calibri" pitchFamily="34" charset="0"/>
                <a:cs typeface="Calibri" pitchFamily="34" charset="0"/>
              </a:rPr>
              <a:t>use headings and colour </a:t>
            </a:r>
          </a:p>
          <a:p>
            <a:pPr marL="428031" indent="-428031" algn="just">
              <a:buFont typeface="Wingdings" panose="05000000000000000000" pitchFamily="2" charset="2"/>
              <a:buChar char="q"/>
            </a:pPr>
            <a:r>
              <a:rPr lang="en-GB" sz="2996" dirty="0">
                <a:solidFill>
                  <a:schemeClr val="accent2"/>
                </a:solidFill>
                <a:latin typeface="Calibri" pitchFamily="34" charset="0"/>
                <a:cs typeface="Calibri" pitchFamily="34" charset="0"/>
              </a:rPr>
              <a:t>Use white or light-colour for poster background</a:t>
            </a:r>
          </a:p>
          <a:p>
            <a:pPr marL="428031" indent="-428031" algn="just">
              <a:buFont typeface="Wingdings" panose="05000000000000000000" pitchFamily="2" charset="2"/>
              <a:buChar char="q"/>
            </a:pPr>
            <a:r>
              <a:rPr lang="en-GB" sz="2996" dirty="0">
                <a:solidFill>
                  <a:schemeClr val="accent2"/>
                </a:solidFill>
                <a:latin typeface="Calibri" pitchFamily="34" charset="0"/>
                <a:cs typeface="Calibri" pitchFamily="34" charset="0"/>
              </a:rPr>
              <a:t>use large and high-resolution images and photographs (300dpi)</a:t>
            </a:r>
          </a:p>
          <a:p>
            <a:pPr marL="428031" indent="-428031" algn="just">
              <a:buFont typeface="Wingdings" panose="05000000000000000000" pitchFamily="2" charset="2"/>
              <a:buChar char="q"/>
            </a:pPr>
            <a:r>
              <a:rPr lang="en-AU" sz="2996" dirty="0">
                <a:solidFill>
                  <a:schemeClr val="accent2"/>
                </a:solidFill>
                <a:latin typeface="Calibri" pitchFamily="34" charset="0"/>
                <a:cs typeface="Calibri" pitchFamily="34" charset="0"/>
              </a:rPr>
              <a:t>test your poster by laying it out and asking a colleague to critique it</a:t>
            </a:r>
          </a:p>
          <a:p>
            <a:pPr marL="428031" indent="-428031" algn="just">
              <a:buFont typeface="Wingdings" panose="05000000000000000000" pitchFamily="2" charset="2"/>
              <a:buChar char="q"/>
            </a:pPr>
            <a:r>
              <a:rPr lang="en-AU" sz="2996" dirty="0">
                <a:solidFill>
                  <a:schemeClr val="accent2"/>
                </a:solidFill>
                <a:latin typeface="Calibri" pitchFamily="34" charset="0"/>
                <a:cs typeface="Calibri" pitchFamily="34" charset="0"/>
              </a:rPr>
              <a:t>do not attach typewritten sheets to the poster presentation, as it is impossible to read these from a distance</a:t>
            </a:r>
          </a:p>
          <a:p>
            <a:pPr algn="just"/>
            <a:endParaRPr lang="en-AU" sz="2996" dirty="0">
              <a:solidFill>
                <a:schemeClr val="accent2"/>
              </a:solidFill>
              <a:latin typeface="Calibri" pitchFamily="34" charset="0"/>
              <a:cs typeface="Calibri" pitchFamily="34" charset="0"/>
            </a:endParaRPr>
          </a:p>
          <a:p>
            <a:pPr algn="just"/>
            <a:r>
              <a:rPr lang="en-GB" sz="2996" dirty="0">
                <a:solidFill>
                  <a:schemeClr val="accent2"/>
                </a:solidFill>
                <a:latin typeface="Calibri" pitchFamily="34" charset="0"/>
                <a:cs typeface="Calibri" pitchFamily="34" charset="0"/>
              </a:rPr>
              <a:t>The soft copy poster can be sent in </a:t>
            </a:r>
            <a:r>
              <a:rPr lang="en-GB" sz="2996" dirty="0" err="1">
                <a:solidFill>
                  <a:schemeClr val="accent2"/>
                </a:solidFill>
                <a:latin typeface="Calibri" pitchFamily="34" charset="0"/>
                <a:cs typeface="Calibri" pitchFamily="34" charset="0"/>
              </a:rPr>
              <a:t>powerpoint</a:t>
            </a:r>
            <a:r>
              <a:rPr lang="en-GB" sz="2996" dirty="0">
                <a:solidFill>
                  <a:schemeClr val="accent2"/>
                </a:solidFill>
                <a:latin typeface="Calibri" pitchFamily="34" charset="0"/>
                <a:cs typeface="Calibri" pitchFamily="34" charset="0"/>
              </a:rPr>
              <a:t> or in PDF only. </a:t>
            </a:r>
          </a:p>
        </p:txBody>
      </p:sp>
      <p:sp>
        <p:nvSpPr>
          <p:cNvPr id="2062" name="Rectangle 630"/>
          <p:cNvSpPr>
            <a:spLocks noChangeArrowheads="1"/>
          </p:cNvSpPr>
          <p:nvPr/>
        </p:nvSpPr>
        <p:spPr bwMode="auto">
          <a:xfrm>
            <a:off x="1672110" y="36515309"/>
            <a:ext cx="12365531" cy="1014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713384"/>
            <a:endParaRPr lang="en-GB" sz="2996" dirty="0">
              <a:latin typeface="Calibri" pitchFamily="34" charset="0"/>
              <a:cs typeface="Calibri" pitchFamily="34" charset="0"/>
            </a:endParaRPr>
          </a:p>
          <a:p>
            <a:pPr defTabSz="713384"/>
            <a:r>
              <a:rPr lang="en-GB" sz="2996" dirty="0">
                <a:latin typeface="Calibri" pitchFamily="34" charset="0"/>
                <a:cs typeface="Calibri" pitchFamily="34" charset="0"/>
              </a:rPr>
              <a:t>Figure 5: Example Equations</a:t>
            </a:r>
            <a:endParaRPr lang="en-GB" sz="2155" dirty="0">
              <a:latin typeface="Calibri" pitchFamily="34" charset="0"/>
              <a:cs typeface="Calibri" pitchFamily="34" charset="0"/>
            </a:endParaRPr>
          </a:p>
        </p:txBody>
      </p:sp>
      <p:sp>
        <p:nvSpPr>
          <p:cNvPr id="2063" name="Rectangle 777"/>
          <p:cNvSpPr>
            <a:spLocks noChangeArrowheads="1"/>
          </p:cNvSpPr>
          <p:nvPr/>
        </p:nvSpPr>
        <p:spPr bwMode="auto">
          <a:xfrm>
            <a:off x="15609511" y="33600836"/>
            <a:ext cx="11279088" cy="553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713384"/>
            <a:r>
              <a:rPr lang="en-GB" sz="2996" dirty="0">
                <a:latin typeface="Calibri" pitchFamily="34" charset="0"/>
                <a:cs typeface="Calibri" pitchFamily="34" charset="0"/>
              </a:rPr>
              <a:t>Figure 6: Example Chart</a:t>
            </a:r>
            <a:endParaRPr lang="en-GB" sz="2155" dirty="0">
              <a:latin typeface="Calibri" pitchFamily="34" charset="0"/>
              <a:cs typeface="Calibri" pitchFamily="34" charset="0"/>
            </a:endParaRPr>
          </a:p>
        </p:txBody>
      </p:sp>
      <p:sp>
        <p:nvSpPr>
          <p:cNvPr id="2064" name="Text Box 781"/>
          <p:cNvSpPr txBox="1">
            <a:spLocks noChangeArrowheads="1"/>
          </p:cNvSpPr>
          <p:nvPr/>
        </p:nvSpPr>
        <p:spPr bwMode="auto">
          <a:xfrm>
            <a:off x="1600102" y="39468636"/>
            <a:ext cx="27020502" cy="1496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AU" sz="2996" dirty="0">
                <a:solidFill>
                  <a:schemeClr val="accent2"/>
                </a:solidFill>
                <a:latin typeface="Calibri" pitchFamily="34" charset="0"/>
                <a:cs typeface="Calibri" pitchFamily="34" charset="0"/>
              </a:rPr>
              <a:t>[Finish with a brief conclusion.] </a:t>
            </a:r>
            <a:endParaRPr lang="en-GB" sz="2996" dirty="0">
              <a:solidFill>
                <a:schemeClr val="accent2"/>
              </a:solidFill>
              <a:latin typeface="Calibri" pitchFamily="34" charset="0"/>
              <a:cs typeface="Calibri" pitchFamily="34" charset="0"/>
            </a:endParaRPr>
          </a:p>
          <a:p>
            <a:pPr algn="just"/>
            <a:r>
              <a:rPr lang="en-GB" sz="2996" dirty="0">
                <a:latin typeface="Calibri" pitchFamily="34" charset="0"/>
                <a:cs typeface="Calibri"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endParaRPr lang="en-AU" sz="2996" dirty="0">
              <a:solidFill>
                <a:schemeClr val="accent2"/>
              </a:solidFill>
              <a:latin typeface="Calibri" pitchFamily="34" charset="0"/>
              <a:cs typeface="Calibri" pitchFamily="34" charset="0"/>
            </a:endParaRPr>
          </a:p>
        </p:txBody>
      </p:sp>
      <p:sp>
        <p:nvSpPr>
          <p:cNvPr id="2065" name="Text Box 796"/>
          <p:cNvSpPr txBox="1">
            <a:spLocks noChangeArrowheads="1"/>
          </p:cNvSpPr>
          <p:nvPr/>
        </p:nvSpPr>
        <p:spPr bwMode="auto">
          <a:xfrm>
            <a:off x="1477573" y="15596037"/>
            <a:ext cx="4856201" cy="553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GB" sz="2996" dirty="0">
                <a:latin typeface="Calibri" pitchFamily="34" charset="0"/>
                <a:cs typeface="Calibri" pitchFamily="34" charset="0"/>
              </a:rPr>
              <a:t>Figure 1: Example photograph</a:t>
            </a:r>
          </a:p>
        </p:txBody>
      </p:sp>
      <p:graphicFrame>
        <p:nvGraphicFramePr>
          <p:cNvPr id="2067" name="Object 803"/>
          <p:cNvGraphicFramePr>
            <a:graphicFrameLocks noChangeAspect="1"/>
          </p:cNvGraphicFramePr>
          <p:nvPr>
            <p:extLst>
              <p:ext uri="{D42A27DB-BD31-4B8C-83A1-F6EECF244321}">
                <p14:modId xmlns:p14="http://schemas.microsoft.com/office/powerpoint/2010/main" val="3126844923"/>
              </p:ext>
            </p:extLst>
          </p:nvPr>
        </p:nvGraphicFramePr>
        <p:xfrm>
          <a:off x="1456086" y="18976472"/>
          <a:ext cx="12115843" cy="6197271"/>
        </p:xfrm>
        <a:graphic>
          <a:graphicData uri="http://schemas.openxmlformats.org/presentationml/2006/ole">
            <mc:AlternateContent xmlns:mc="http://schemas.openxmlformats.org/markup-compatibility/2006">
              <mc:Choice xmlns:v="urn:schemas-microsoft-com:vml" Requires="v">
                <p:oleObj name="Chart" r:id="rId3" imgW="11216160" imgH="5737680" progId="Excel.Sheet.8">
                  <p:embed/>
                </p:oleObj>
              </mc:Choice>
              <mc:Fallback>
                <p:oleObj name="Chart" r:id="rId3" imgW="11216160" imgH="5737680" progId="Excel.Sheet.8">
                  <p:embed/>
                  <p:pic>
                    <p:nvPicPr>
                      <p:cNvPr id="2067" name="Object 8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6086" y="18976472"/>
                        <a:ext cx="12115843" cy="6197271"/>
                      </a:xfrm>
                      <a:prstGeom prst="rect">
                        <a:avLst/>
                      </a:prstGeom>
                      <a:solidFill>
                        <a:schemeClr val="folHlink"/>
                      </a:solidFill>
                      <a:ln>
                        <a:noFill/>
                      </a:ln>
                      <a:effectLst/>
                    </p:spPr>
                  </p:pic>
                </p:oleObj>
              </mc:Fallback>
            </mc:AlternateContent>
          </a:graphicData>
        </a:graphic>
      </p:graphicFrame>
      <p:sp>
        <p:nvSpPr>
          <p:cNvPr id="2068" name="Text Box 804"/>
          <p:cNvSpPr txBox="1">
            <a:spLocks noChangeArrowheads="1"/>
          </p:cNvSpPr>
          <p:nvPr/>
        </p:nvSpPr>
        <p:spPr bwMode="auto">
          <a:xfrm>
            <a:off x="1856853" y="25241377"/>
            <a:ext cx="4415624" cy="553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GB" sz="2996" dirty="0">
                <a:latin typeface="Calibri" pitchFamily="34" charset="0"/>
                <a:cs typeface="Calibri" pitchFamily="34" charset="0"/>
              </a:rPr>
              <a:t>Figure 4: Example graph</a:t>
            </a:r>
          </a:p>
        </p:txBody>
      </p:sp>
      <p:graphicFrame>
        <p:nvGraphicFramePr>
          <p:cNvPr id="2069" name="Object 805"/>
          <p:cNvGraphicFramePr>
            <a:graphicFrameLocks noChangeAspect="1"/>
          </p:cNvGraphicFramePr>
          <p:nvPr>
            <p:extLst>
              <p:ext uri="{D42A27DB-BD31-4B8C-83A1-F6EECF244321}">
                <p14:modId xmlns:p14="http://schemas.microsoft.com/office/powerpoint/2010/main" val="3633871437"/>
              </p:ext>
            </p:extLst>
          </p:nvPr>
        </p:nvGraphicFramePr>
        <p:xfrm>
          <a:off x="15642928" y="25717022"/>
          <a:ext cx="12977676" cy="7793093"/>
        </p:xfrm>
        <a:graphic>
          <a:graphicData uri="http://schemas.openxmlformats.org/presentationml/2006/ole">
            <mc:AlternateContent xmlns:mc="http://schemas.openxmlformats.org/markup-compatibility/2006">
              <mc:Choice xmlns:v="urn:schemas-microsoft-com:vml" Requires="v">
                <p:oleObj name="Worksheet" r:id="rId5" imgW="9296332" imgH="5715034" progId="Excel.Sheet.8">
                  <p:embed/>
                </p:oleObj>
              </mc:Choice>
              <mc:Fallback>
                <p:oleObj name="Worksheet" r:id="rId5" imgW="9296332" imgH="5715034" progId="Excel.Sheet.8">
                  <p:embed/>
                  <p:pic>
                    <p:nvPicPr>
                      <p:cNvPr id="2069" name="Object 805"/>
                      <p:cNvPicPr>
                        <a:picLocks noChangeAspect="1" noChangeArrowheads="1"/>
                      </p:cNvPicPr>
                      <p:nvPr/>
                    </p:nvPicPr>
                    <p:blipFill>
                      <a:blip r:embed="rId6"/>
                      <a:srcRect/>
                      <a:stretch>
                        <a:fillRect/>
                      </a:stretch>
                    </p:blipFill>
                    <p:spPr bwMode="auto">
                      <a:xfrm>
                        <a:off x="15642928" y="25717022"/>
                        <a:ext cx="12977676" cy="7793093"/>
                      </a:xfrm>
                      <a:prstGeom prst="rect">
                        <a:avLst/>
                      </a:prstGeom>
                      <a:solidFill>
                        <a:schemeClr val="folHlink"/>
                      </a:solidFill>
                      <a:ln>
                        <a:noFill/>
                      </a:ln>
                      <a:effectLst/>
                    </p:spPr>
                  </p:pic>
                </p:oleObj>
              </mc:Fallback>
            </mc:AlternateContent>
          </a:graphicData>
        </a:graphic>
      </p:graphicFrame>
      <p:sp>
        <p:nvSpPr>
          <p:cNvPr id="2071" name="Text Box 808"/>
          <p:cNvSpPr txBox="1">
            <a:spLocks noChangeArrowheads="1"/>
          </p:cNvSpPr>
          <p:nvPr/>
        </p:nvSpPr>
        <p:spPr bwMode="auto">
          <a:xfrm>
            <a:off x="15609511" y="34210729"/>
            <a:ext cx="12980602" cy="3319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GB" sz="2996" dirty="0">
                <a:latin typeface="Calibri" pitchFamily="34" charset="0"/>
                <a:cs typeface="Calibri"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sp>
        <p:nvSpPr>
          <p:cNvPr id="2072" name="Text Box 809"/>
          <p:cNvSpPr txBox="1">
            <a:spLocks noChangeArrowheads="1"/>
          </p:cNvSpPr>
          <p:nvPr/>
        </p:nvSpPr>
        <p:spPr bwMode="auto">
          <a:xfrm>
            <a:off x="1456086" y="33677169"/>
            <a:ext cx="12025182" cy="3203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sz="5055" dirty="0">
                <a:latin typeface="Calibri" pitchFamily="34" charset="0"/>
                <a:cs typeface="Calibri" pitchFamily="34" charset="0"/>
              </a:rPr>
              <a:t>C/Q = 1/(</a:t>
            </a:r>
            <a:r>
              <a:rPr lang="en-GB" sz="5055" dirty="0" err="1">
                <a:latin typeface="Calibri" pitchFamily="34" charset="0"/>
                <a:cs typeface="Calibri" pitchFamily="34" charset="0"/>
              </a:rPr>
              <a:t>b.qmax</a:t>
            </a:r>
            <a:r>
              <a:rPr lang="en-GB" sz="5055" dirty="0">
                <a:latin typeface="Calibri" pitchFamily="34" charset="0"/>
                <a:cs typeface="Calibri" pitchFamily="34" charset="0"/>
              </a:rPr>
              <a:t>) + (1/</a:t>
            </a:r>
            <a:r>
              <a:rPr lang="en-GB" sz="5055" dirty="0" err="1">
                <a:latin typeface="Calibri" pitchFamily="34" charset="0"/>
                <a:cs typeface="Calibri" pitchFamily="34" charset="0"/>
              </a:rPr>
              <a:t>qmax</a:t>
            </a:r>
            <a:r>
              <a:rPr lang="en-GB" sz="5055" dirty="0">
                <a:latin typeface="Calibri" pitchFamily="34" charset="0"/>
                <a:cs typeface="Calibri" pitchFamily="34" charset="0"/>
              </a:rPr>
              <a:t>). C</a:t>
            </a:r>
          </a:p>
          <a:p>
            <a:pPr algn="ctr">
              <a:spcBef>
                <a:spcPct val="50000"/>
              </a:spcBef>
            </a:pPr>
            <a:r>
              <a:rPr lang="en-GB" sz="5055" dirty="0">
                <a:latin typeface="Calibri" pitchFamily="34" charset="0"/>
                <a:cs typeface="Calibri" pitchFamily="34" charset="0"/>
              </a:rPr>
              <a:t>Q = ( Co – C ) V / B</a:t>
            </a:r>
          </a:p>
          <a:p>
            <a:pPr algn="ctr">
              <a:spcBef>
                <a:spcPct val="50000"/>
              </a:spcBef>
            </a:pPr>
            <a:r>
              <a:rPr lang="en-GB" sz="5055" dirty="0">
                <a:latin typeface="Calibri" pitchFamily="34" charset="0"/>
                <a:cs typeface="Calibri" pitchFamily="34" charset="0"/>
              </a:rPr>
              <a:t>C/Q = 1/(</a:t>
            </a:r>
            <a:r>
              <a:rPr lang="en-GB" sz="5055" dirty="0" err="1">
                <a:latin typeface="Calibri" pitchFamily="34" charset="0"/>
                <a:cs typeface="Calibri" pitchFamily="34" charset="0"/>
              </a:rPr>
              <a:t>b.qmax</a:t>
            </a:r>
            <a:r>
              <a:rPr lang="en-GB" sz="5055" dirty="0">
                <a:latin typeface="Calibri" pitchFamily="34" charset="0"/>
                <a:cs typeface="Calibri" pitchFamily="34" charset="0"/>
              </a:rPr>
              <a:t>) + (1/</a:t>
            </a:r>
            <a:r>
              <a:rPr lang="en-GB" sz="5055" dirty="0" err="1">
                <a:latin typeface="Calibri" pitchFamily="34" charset="0"/>
                <a:cs typeface="Calibri" pitchFamily="34" charset="0"/>
              </a:rPr>
              <a:t>qmax</a:t>
            </a:r>
            <a:r>
              <a:rPr lang="en-GB" sz="5055" dirty="0">
                <a:latin typeface="Calibri" pitchFamily="34" charset="0"/>
                <a:cs typeface="Calibri" pitchFamily="34" charset="0"/>
              </a:rPr>
              <a:t>). C</a:t>
            </a:r>
          </a:p>
        </p:txBody>
      </p:sp>
      <p:sp>
        <p:nvSpPr>
          <p:cNvPr id="26" name="Rectangle 19"/>
          <p:cNvSpPr>
            <a:spLocks noChangeArrowheads="1"/>
          </p:cNvSpPr>
          <p:nvPr/>
        </p:nvSpPr>
        <p:spPr bwMode="auto">
          <a:xfrm>
            <a:off x="14479828" y="9133050"/>
            <a:ext cx="6927372" cy="121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202" tIns="43101" rIns="86202" bIns="43101" anchor="ctr"/>
          <a:lstStyle/>
          <a:p>
            <a:pPr algn="ctr" defTabSz="713384">
              <a:defRPr/>
            </a:pPr>
            <a:r>
              <a:rPr lang="en-GB" sz="7022" b="1" dirty="0">
                <a:latin typeface="Calibri" pitchFamily="34" charset="0"/>
                <a:cs typeface="Calibri" pitchFamily="34" charset="0"/>
              </a:rPr>
              <a:t>Methodology</a:t>
            </a:r>
          </a:p>
        </p:txBody>
      </p:sp>
      <p:pic>
        <p:nvPicPr>
          <p:cNvPr id="2" name="Picture 1"/>
          <p:cNvPicPr>
            <a:picLocks noChangeAspect="1"/>
          </p:cNvPicPr>
          <p:nvPr/>
        </p:nvPicPr>
        <p:blipFill rotWithShape="1">
          <a:blip r:embed="rId7">
            <a:extLst>
              <a:ext uri="{28A0092B-C50C-407E-A947-70E740481C1C}">
                <a14:useLocalDpi xmlns:a14="http://schemas.microsoft.com/office/drawing/2010/main" val="0"/>
              </a:ext>
            </a:extLst>
          </a:blip>
          <a:srcRect l="11968" r="3668"/>
          <a:stretch/>
        </p:blipFill>
        <p:spPr>
          <a:xfrm>
            <a:off x="1342743" y="10578835"/>
            <a:ext cx="6269594" cy="4957942"/>
          </a:xfrm>
          <a:prstGeom prst="rect">
            <a:avLst/>
          </a:prstGeom>
        </p:spPr>
      </p:pic>
      <p:pic>
        <p:nvPicPr>
          <p:cNvPr id="3" name="Picture 2"/>
          <p:cNvPicPr>
            <a:picLocks noChangeAspect="1"/>
          </p:cNvPicPr>
          <p:nvPr/>
        </p:nvPicPr>
        <p:blipFill rotWithShape="1">
          <a:blip r:embed="rId8">
            <a:extLst>
              <a:ext uri="{28A0092B-C50C-407E-A947-70E740481C1C}">
                <a14:useLocalDpi xmlns:a14="http://schemas.microsoft.com/office/drawing/2010/main" val="0"/>
              </a:ext>
            </a:extLst>
          </a:blip>
          <a:srcRect l="17242" t="5138" r="9859" b="5017"/>
          <a:stretch/>
        </p:blipFill>
        <p:spPr>
          <a:xfrm>
            <a:off x="15542097" y="10548068"/>
            <a:ext cx="6067349" cy="4988709"/>
          </a:xfrm>
          <a:prstGeom prst="rect">
            <a:avLst/>
          </a:prstGeom>
        </p:spPr>
      </p:pic>
      <p:sp>
        <p:nvSpPr>
          <p:cNvPr id="27" name="Text Box 625"/>
          <p:cNvSpPr txBox="1">
            <a:spLocks noChangeArrowheads="1"/>
          </p:cNvSpPr>
          <p:nvPr/>
        </p:nvSpPr>
        <p:spPr bwMode="auto">
          <a:xfrm>
            <a:off x="1456086" y="18300792"/>
            <a:ext cx="12093550" cy="1622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GB" sz="2996" dirty="0">
                <a:solidFill>
                  <a:schemeClr val="accent2"/>
                </a:solidFill>
                <a:latin typeface="Calibri" pitchFamily="34" charset="0"/>
                <a:cs typeface="Calibri" pitchFamily="34" charset="0"/>
              </a:rPr>
              <a:t>[Devote the main part of the poster to your results and discussion]</a:t>
            </a: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r>
              <a:rPr lang="en-AU" sz="2996" b="1" u="sng" dirty="0">
                <a:solidFill>
                  <a:schemeClr val="accent2"/>
                </a:solidFill>
                <a:latin typeface="Calibri" pitchFamily="34" charset="0"/>
                <a:cs typeface="Calibri" pitchFamily="34" charset="0"/>
              </a:rPr>
              <a:t>Information to Note:</a:t>
            </a:r>
          </a:p>
          <a:p>
            <a:pPr algn="just"/>
            <a:r>
              <a:rPr lang="en-AU" sz="2996" dirty="0">
                <a:solidFill>
                  <a:schemeClr val="accent2"/>
                </a:solidFill>
                <a:latin typeface="Calibri" pitchFamily="34" charset="0"/>
                <a:cs typeface="Calibri" pitchFamily="34" charset="0"/>
              </a:rPr>
              <a:t>The purpose of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a:t>
            </a:r>
          </a:p>
          <a:p>
            <a:pPr algn="just"/>
            <a:endParaRPr lang="en-AU" sz="2996" dirty="0">
              <a:solidFill>
                <a:schemeClr val="accent2"/>
              </a:solidFill>
              <a:latin typeface="Calibri" pitchFamily="34" charset="0"/>
              <a:cs typeface="Calibri" pitchFamily="34" charset="0"/>
            </a:endParaRPr>
          </a:p>
          <a:p>
            <a:pPr algn="just"/>
            <a:r>
              <a:rPr lang="en-AU" sz="2996" dirty="0">
                <a:solidFill>
                  <a:schemeClr val="accent2"/>
                </a:solidFill>
                <a:latin typeface="Calibri" pitchFamily="34" charset="0"/>
                <a:cs typeface="Calibri" pitchFamily="34" charset="0"/>
              </a:rPr>
              <a:t>The organisers of this conference are committed to providing a high-calibre program and urge you to consider the preparation of your poster carefully. You are encouraged to make full use of your available space.</a:t>
            </a:r>
            <a:r>
              <a:rPr lang="en-GB" sz="2996" dirty="0">
                <a:solidFill>
                  <a:schemeClr val="accent2"/>
                </a:solidFill>
                <a:latin typeface="Calibri" pitchFamily="34" charset="0"/>
                <a:cs typeface="Calibri" pitchFamily="34" charset="0"/>
              </a:rPr>
              <a:t> </a:t>
            </a:r>
            <a:r>
              <a:rPr lang="en-AU" sz="2996" dirty="0">
                <a:solidFill>
                  <a:schemeClr val="accent2"/>
                </a:solidFill>
                <a:latin typeface="Calibri" pitchFamily="34" charset="0"/>
                <a:cs typeface="Calibri" pitchFamily="34" charset="0"/>
              </a:rPr>
              <a:t>Posters are not intended as a mechanism for advertising products or services. Posters consisting of commercial brochures describing products or services or that are not of appropriate quality may be rejected.</a:t>
            </a:r>
            <a:endParaRPr lang="en-GB" sz="2996" dirty="0">
              <a:solidFill>
                <a:schemeClr val="accent2"/>
              </a:solidFill>
              <a:latin typeface="Calibri" pitchFamily="34" charset="0"/>
              <a:cs typeface="Calibri" pitchFamily="34" charset="0"/>
            </a:endParaRPr>
          </a:p>
          <a:p>
            <a:pPr algn="just"/>
            <a:endParaRPr lang="en-GB" sz="2996" dirty="0">
              <a:solidFill>
                <a:schemeClr val="accent2"/>
              </a:solidFill>
              <a:latin typeface="Calibri" pitchFamily="34" charset="0"/>
              <a:cs typeface="Calibri" pitchFamily="34" charset="0"/>
            </a:endParaRPr>
          </a:p>
          <a:p>
            <a:pPr algn="just"/>
            <a:r>
              <a:rPr lang="en-GB" sz="2996" dirty="0">
                <a:solidFill>
                  <a:schemeClr val="accent2"/>
                </a:solidFill>
                <a:latin typeface="Calibri" pitchFamily="34" charset="0"/>
                <a:cs typeface="Calibri" pitchFamily="34" charset="0"/>
              </a:rPr>
              <a:t>Presenters are encouraged to bring </a:t>
            </a:r>
            <a:r>
              <a:rPr lang="en-GB" sz="2996" dirty="0" err="1">
                <a:solidFill>
                  <a:schemeClr val="accent2"/>
                </a:solidFill>
                <a:latin typeface="Calibri" pitchFamily="34" charset="0"/>
                <a:cs typeface="Calibri" pitchFamily="34" charset="0"/>
              </a:rPr>
              <a:t>handout</a:t>
            </a:r>
            <a:r>
              <a:rPr lang="en-GB" sz="2996" dirty="0">
                <a:solidFill>
                  <a:schemeClr val="accent2"/>
                </a:solidFill>
                <a:latin typeface="Calibri" pitchFamily="34" charset="0"/>
                <a:cs typeface="Calibri" pitchFamily="34" charset="0"/>
              </a:rPr>
              <a:t> copies of their material and leave them for interested delegates to pick up and take away.</a:t>
            </a:r>
          </a:p>
          <a:p>
            <a:pPr algn="just"/>
            <a:r>
              <a:rPr lang="en-GB" sz="2996" dirty="0">
                <a:solidFill>
                  <a:schemeClr val="accent2"/>
                </a:solidFill>
                <a:latin typeface="Calibri" pitchFamily="34" charset="0"/>
                <a:cs typeface="Calibri" pitchFamily="34" charset="0"/>
              </a:rPr>
              <a:t> </a:t>
            </a:r>
          </a:p>
          <a:p>
            <a:pPr algn="just"/>
            <a:endParaRPr lang="en-GB" sz="2996" dirty="0">
              <a:solidFill>
                <a:schemeClr val="accent2"/>
              </a:solidFill>
              <a:latin typeface="Calibri" pitchFamily="34" charset="0"/>
              <a:cs typeface="Calibri" pitchFamily="34" charset="0"/>
            </a:endParaRPr>
          </a:p>
        </p:txBody>
      </p:sp>
      <p:grpSp>
        <p:nvGrpSpPr>
          <p:cNvPr id="6" name="Group 5"/>
          <p:cNvGrpSpPr/>
          <p:nvPr/>
        </p:nvGrpSpPr>
        <p:grpSpPr>
          <a:xfrm>
            <a:off x="24760002" y="1141734"/>
            <a:ext cx="4440890" cy="6367060"/>
            <a:chOff x="24760002" y="1141734"/>
            <a:chExt cx="4440890" cy="6367060"/>
          </a:xfrm>
        </p:grpSpPr>
        <p:pic>
          <p:nvPicPr>
            <p:cNvPr id="2073" name="Picture 812" descr="C:\Documents and Settings\KeithR\Desktop\face.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4760002" y="1141734"/>
              <a:ext cx="4440890" cy="636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5722782" y="2712900"/>
              <a:ext cx="2952328" cy="830997"/>
            </a:xfrm>
            <a:prstGeom prst="rect">
              <a:avLst/>
            </a:prstGeom>
            <a:noFill/>
          </p:spPr>
          <p:txBody>
            <a:bodyPr wrap="square" rtlCol="0">
              <a:spAutoFit/>
            </a:bodyPr>
            <a:lstStyle/>
            <a:p>
              <a:r>
                <a:rPr lang="en-SG" sz="4800" i="1" dirty="0">
                  <a:solidFill>
                    <a:schemeClr val="bg1"/>
                  </a:solidFill>
                  <a:latin typeface="Calibri" panose="020F0502020204030204" pitchFamily="34" charset="0"/>
                  <a:cs typeface="Calibri" panose="020F0502020204030204" pitchFamily="34" charset="0"/>
                </a:rPr>
                <a:t>(optional)</a:t>
              </a:r>
            </a:p>
          </p:txBody>
        </p:sp>
      </p:grpSp>
      <p:sp>
        <p:nvSpPr>
          <p:cNvPr id="29" name="TextBox 3">
            <a:extLst>
              <a:ext uri="{FF2B5EF4-FFF2-40B4-BE49-F238E27FC236}">
                <a16:creationId xmlns:a16="http://schemas.microsoft.com/office/drawing/2014/main" id="{1F714720-3DED-4AD0-9503-69AA3DE3CC5C}"/>
              </a:ext>
            </a:extLst>
          </p:cNvPr>
          <p:cNvSpPr txBox="1"/>
          <p:nvPr/>
        </p:nvSpPr>
        <p:spPr>
          <a:xfrm>
            <a:off x="1994743" y="1051979"/>
            <a:ext cx="23484674" cy="1923604"/>
          </a:xfrm>
          <a:prstGeom prst="rect">
            <a:avLst/>
          </a:prstGeom>
          <a:noFill/>
        </p:spPr>
        <p:txBody>
          <a:bodyPr wrap="square" rtlCol="0">
            <a:spAutoFit/>
          </a:bodyPr>
          <a:lstStyle>
            <a:defPPr>
              <a:defRPr lang="en-GB"/>
            </a:defPPr>
            <a:lvl1pPr algn="l" rtl="0" eaLnBrk="0" fontAlgn="base" hangingPunct="0">
              <a:spcBef>
                <a:spcPct val="0"/>
              </a:spcBef>
              <a:spcAft>
                <a:spcPct val="0"/>
              </a:spcAft>
              <a:defRPr sz="2302" kern="1200">
                <a:solidFill>
                  <a:schemeClr val="tx1"/>
                </a:solidFill>
                <a:latin typeface="Times New Roman" pitchFamily="18" charset="0"/>
                <a:ea typeface="+mn-ea"/>
                <a:cs typeface="+mn-cs"/>
              </a:defRPr>
            </a:lvl1pPr>
            <a:lvl2pPr marL="438455" algn="l" rtl="0" eaLnBrk="0" fontAlgn="base" hangingPunct="0">
              <a:spcBef>
                <a:spcPct val="0"/>
              </a:spcBef>
              <a:spcAft>
                <a:spcPct val="0"/>
              </a:spcAft>
              <a:defRPr sz="2302" kern="1200">
                <a:solidFill>
                  <a:schemeClr val="tx1"/>
                </a:solidFill>
                <a:latin typeface="Times New Roman" pitchFamily="18" charset="0"/>
                <a:ea typeface="+mn-ea"/>
                <a:cs typeface="+mn-cs"/>
              </a:defRPr>
            </a:lvl2pPr>
            <a:lvl3pPr marL="876910" algn="l" rtl="0" eaLnBrk="0" fontAlgn="base" hangingPunct="0">
              <a:spcBef>
                <a:spcPct val="0"/>
              </a:spcBef>
              <a:spcAft>
                <a:spcPct val="0"/>
              </a:spcAft>
              <a:defRPr sz="2302" kern="1200">
                <a:solidFill>
                  <a:schemeClr val="tx1"/>
                </a:solidFill>
                <a:latin typeface="Times New Roman" pitchFamily="18" charset="0"/>
                <a:ea typeface="+mn-ea"/>
                <a:cs typeface="+mn-cs"/>
              </a:defRPr>
            </a:lvl3pPr>
            <a:lvl4pPr marL="1315364" algn="l" rtl="0" eaLnBrk="0" fontAlgn="base" hangingPunct="0">
              <a:spcBef>
                <a:spcPct val="0"/>
              </a:spcBef>
              <a:spcAft>
                <a:spcPct val="0"/>
              </a:spcAft>
              <a:defRPr sz="2302" kern="1200">
                <a:solidFill>
                  <a:schemeClr val="tx1"/>
                </a:solidFill>
                <a:latin typeface="Times New Roman" pitchFamily="18" charset="0"/>
                <a:ea typeface="+mn-ea"/>
                <a:cs typeface="+mn-cs"/>
              </a:defRPr>
            </a:lvl4pPr>
            <a:lvl5pPr marL="1753819" algn="l" rtl="0" eaLnBrk="0" fontAlgn="base" hangingPunct="0">
              <a:spcBef>
                <a:spcPct val="0"/>
              </a:spcBef>
              <a:spcAft>
                <a:spcPct val="0"/>
              </a:spcAft>
              <a:defRPr sz="2302" kern="1200">
                <a:solidFill>
                  <a:schemeClr val="tx1"/>
                </a:solidFill>
                <a:latin typeface="Times New Roman" pitchFamily="18" charset="0"/>
                <a:ea typeface="+mn-ea"/>
                <a:cs typeface="+mn-cs"/>
              </a:defRPr>
            </a:lvl5pPr>
            <a:lvl6pPr marL="2192274" algn="l" defTabSz="876910" rtl="0" eaLnBrk="1" latinLnBrk="0" hangingPunct="1">
              <a:defRPr sz="2302" kern="1200">
                <a:solidFill>
                  <a:schemeClr val="tx1"/>
                </a:solidFill>
                <a:latin typeface="Times New Roman" pitchFamily="18" charset="0"/>
                <a:ea typeface="+mn-ea"/>
                <a:cs typeface="+mn-cs"/>
              </a:defRPr>
            </a:lvl6pPr>
            <a:lvl7pPr marL="2630729" algn="l" defTabSz="876910" rtl="0" eaLnBrk="1" latinLnBrk="0" hangingPunct="1">
              <a:defRPr sz="2302" kern="1200">
                <a:solidFill>
                  <a:schemeClr val="tx1"/>
                </a:solidFill>
                <a:latin typeface="Times New Roman" pitchFamily="18" charset="0"/>
                <a:ea typeface="+mn-ea"/>
                <a:cs typeface="+mn-cs"/>
              </a:defRPr>
            </a:lvl7pPr>
            <a:lvl8pPr marL="3069184" algn="l" defTabSz="876910" rtl="0" eaLnBrk="1" latinLnBrk="0" hangingPunct="1">
              <a:defRPr sz="2302" kern="1200">
                <a:solidFill>
                  <a:schemeClr val="tx1"/>
                </a:solidFill>
                <a:latin typeface="Times New Roman" pitchFamily="18" charset="0"/>
                <a:ea typeface="+mn-ea"/>
                <a:cs typeface="+mn-cs"/>
              </a:defRPr>
            </a:lvl8pPr>
            <a:lvl9pPr marL="3507638" algn="l" defTabSz="876910" rtl="0" eaLnBrk="1" latinLnBrk="0" hangingPunct="1">
              <a:defRPr sz="2302" kern="1200">
                <a:solidFill>
                  <a:schemeClr val="tx1"/>
                </a:solidFill>
                <a:latin typeface="Times New Roman" pitchFamily="18" charset="0"/>
                <a:ea typeface="+mn-ea"/>
                <a:cs typeface="+mn-cs"/>
              </a:defRPr>
            </a:lvl9pPr>
          </a:lstStyle>
          <a:p>
            <a:r>
              <a:rPr lang="en-GB" sz="5400" b="1" dirty="0">
                <a:solidFill>
                  <a:srgbClr val="C00000"/>
                </a:solidFill>
                <a:latin typeface="Calibri" pitchFamily="34" charset="0"/>
                <a:cs typeface="Calibri" pitchFamily="34" charset="0"/>
              </a:rPr>
              <a:t>Sample layout for A0 poster (84.1cm x 118.9cm) on white background only </a:t>
            </a:r>
            <a:br>
              <a:rPr lang="en-GB" sz="6500" b="1" dirty="0">
                <a:solidFill>
                  <a:srgbClr val="C00000"/>
                </a:solidFill>
                <a:latin typeface="Calibri" pitchFamily="34" charset="0"/>
                <a:cs typeface="Calibri" pitchFamily="34" charset="0"/>
              </a:rPr>
            </a:br>
            <a:endParaRPr lang="en-SG" sz="6500" dirty="0"/>
          </a:p>
        </p:txBody>
      </p:sp>
      <p:grpSp>
        <p:nvGrpSpPr>
          <p:cNvPr id="7" name="Group 6">
            <a:extLst>
              <a:ext uri="{FF2B5EF4-FFF2-40B4-BE49-F238E27FC236}">
                <a16:creationId xmlns:a16="http://schemas.microsoft.com/office/drawing/2014/main" id="{FAA4B72C-2738-41DE-98B3-5CD850D437BD}"/>
              </a:ext>
            </a:extLst>
          </p:cNvPr>
          <p:cNvGrpSpPr/>
          <p:nvPr/>
        </p:nvGrpSpPr>
        <p:grpSpPr>
          <a:xfrm>
            <a:off x="1675621" y="3203057"/>
            <a:ext cx="3713743" cy="3713743"/>
            <a:chOff x="1275328" y="2622684"/>
            <a:chExt cx="3713743" cy="3713743"/>
          </a:xfrm>
        </p:grpSpPr>
        <p:pic>
          <p:nvPicPr>
            <p:cNvPr id="4" name="Picture 3">
              <a:extLst>
                <a:ext uri="{FF2B5EF4-FFF2-40B4-BE49-F238E27FC236}">
                  <a16:creationId xmlns:a16="http://schemas.microsoft.com/office/drawing/2014/main" id="{FE84E1AA-EB49-4F1D-8C2C-9A2EDD198A7B}"/>
                </a:ext>
              </a:extLst>
            </p:cNvPr>
            <p:cNvPicPr>
              <a:picLocks noChangeAspect="1"/>
            </p:cNvPicPr>
            <p:nvPr/>
          </p:nvPicPr>
          <p:blipFill>
            <a:blip r:embed="rId10"/>
            <a:stretch>
              <a:fillRect/>
            </a:stretch>
          </p:blipFill>
          <p:spPr>
            <a:xfrm>
              <a:off x="1275328" y="2622684"/>
              <a:ext cx="3713743" cy="3713743"/>
            </a:xfrm>
            <a:prstGeom prst="rect">
              <a:avLst/>
            </a:prstGeom>
          </p:spPr>
        </p:pic>
        <p:sp>
          <p:nvSpPr>
            <p:cNvPr id="30" name="TextBox 29">
              <a:extLst>
                <a:ext uri="{FF2B5EF4-FFF2-40B4-BE49-F238E27FC236}">
                  <a16:creationId xmlns:a16="http://schemas.microsoft.com/office/drawing/2014/main" id="{4386C50E-D007-4C41-ACF9-1B6FB15B2812}"/>
                </a:ext>
              </a:extLst>
            </p:cNvPr>
            <p:cNvSpPr txBox="1"/>
            <p:nvPr/>
          </p:nvSpPr>
          <p:spPr>
            <a:xfrm>
              <a:off x="1672110" y="3780334"/>
              <a:ext cx="2952328" cy="1384995"/>
            </a:xfrm>
            <a:prstGeom prst="rect">
              <a:avLst/>
            </a:prstGeom>
            <a:solidFill>
              <a:schemeClr val="bg1"/>
            </a:solidFill>
          </p:spPr>
          <p:txBody>
            <a:bodyPr wrap="square" rtlCol="0">
              <a:spAutoFit/>
            </a:bodyPr>
            <a:lstStyle/>
            <a:p>
              <a:r>
                <a:rPr lang="en-SG" sz="2800" i="1" dirty="0">
                  <a:solidFill>
                    <a:srgbClr val="FF0000"/>
                  </a:solidFill>
                  <a:latin typeface="Calibri" panose="020F0502020204030204" pitchFamily="34" charset="0"/>
                  <a:cs typeface="Calibri" panose="020F0502020204030204" pitchFamily="34" charset="0"/>
                </a:rPr>
                <a:t>QR Code of your pre-recorded video (optional)</a:t>
              </a:r>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4116</TotalTime>
  <Words>970</Words>
  <Application>Microsoft Office PowerPoint</Application>
  <PresentationFormat>Custom</PresentationFormat>
  <Paragraphs>69</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8" baseType="lpstr">
      <vt:lpstr>Arial</vt:lpstr>
      <vt:lpstr>Calibri</vt:lpstr>
      <vt:lpstr>Times New Roman</vt:lpstr>
      <vt:lpstr>Wingdings</vt:lpstr>
      <vt:lpstr>Default Design</vt:lpstr>
      <vt:lpstr>Chart</vt:lpstr>
      <vt:lpstr>Worksheet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IWA Poster Template</dc:title>
  <dc:creator>IWA</dc:creator>
  <cp:lastModifiedBy>Jamie Tan</cp:lastModifiedBy>
  <cp:revision>124</cp:revision>
  <cp:lastPrinted>2001-10-08T12:57:34Z</cp:lastPrinted>
  <dcterms:created xsi:type="dcterms:W3CDTF">1998-03-23T12:07:48Z</dcterms:created>
  <dcterms:modified xsi:type="dcterms:W3CDTF">2022-01-24T01:38:11Z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f9331f7-95a2-472a-92bc-d73219eb516b_Enabled">
    <vt:lpwstr>True</vt:lpwstr>
  </property>
  <property fmtid="{D5CDD505-2E9C-101B-9397-08002B2CF9AE}" pid="3" name="MSIP_Label_3f9331f7-95a2-472a-92bc-d73219eb516b_SiteId">
    <vt:lpwstr>0b11c524-9a1c-4e1b-84cb-6336aefc2243</vt:lpwstr>
  </property>
  <property fmtid="{D5CDD505-2E9C-101B-9397-08002B2CF9AE}" pid="4" name="MSIP_Label_3f9331f7-95a2-472a-92bc-d73219eb516b_Owner">
    <vt:lpwstr>reginaa@soe.sgnet.gov.sg</vt:lpwstr>
  </property>
  <property fmtid="{D5CDD505-2E9C-101B-9397-08002B2CF9AE}" pid="5" name="MSIP_Label_3f9331f7-95a2-472a-92bc-d73219eb516b_SetDate">
    <vt:lpwstr>2020-02-05T20:22:07.4197638Z</vt:lpwstr>
  </property>
  <property fmtid="{D5CDD505-2E9C-101B-9397-08002B2CF9AE}" pid="6" name="MSIP_Label_3f9331f7-95a2-472a-92bc-d73219eb516b_Name">
    <vt:lpwstr>CONFIDENTIAL</vt:lpwstr>
  </property>
  <property fmtid="{D5CDD505-2E9C-101B-9397-08002B2CF9AE}" pid="7" name="MSIP_Label_3f9331f7-95a2-472a-92bc-d73219eb516b_Application">
    <vt:lpwstr>Microsoft Azure Information Protection</vt:lpwstr>
  </property>
  <property fmtid="{D5CDD505-2E9C-101B-9397-08002B2CF9AE}" pid="8" name="MSIP_Label_3f9331f7-95a2-472a-92bc-d73219eb516b_ActionId">
    <vt:lpwstr>57253f5d-59fb-4b97-a8c2-e707055e5bff</vt:lpwstr>
  </property>
  <property fmtid="{D5CDD505-2E9C-101B-9397-08002B2CF9AE}" pid="9" name="MSIP_Label_3f9331f7-95a2-472a-92bc-d73219eb516b_Extended_MSFT_Method">
    <vt:lpwstr>Automatic</vt:lpwstr>
  </property>
  <property fmtid="{D5CDD505-2E9C-101B-9397-08002B2CF9AE}" pid="10" name="MSIP_Label_4f288355-fb4c-44cd-b9ca-40cfc2aee5f8_Enabled">
    <vt:lpwstr>True</vt:lpwstr>
  </property>
  <property fmtid="{D5CDD505-2E9C-101B-9397-08002B2CF9AE}" pid="11" name="MSIP_Label_4f288355-fb4c-44cd-b9ca-40cfc2aee5f8_SiteId">
    <vt:lpwstr>0b11c524-9a1c-4e1b-84cb-6336aefc2243</vt:lpwstr>
  </property>
  <property fmtid="{D5CDD505-2E9C-101B-9397-08002B2CF9AE}" pid="12" name="MSIP_Label_4f288355-fb4c-44cd-b9ca-40cfc2aee5f8_Owner">
    <vt:lpwstr>reginaa@soe.sgnet.gov.sg</vt:lpwstr>
  </property>
  <property fmtid="{D5CDD505-2E9C-101B-9397-08002B2CF9AE}" pid="13" name="MSIP_Label_4f288355-fb4c-44cd-b9ca-40cfc2aee5f8_SetDate">
    <vt:lpwstr>2020-02-05T20:22:07.4197638Z</vt:lpwstr>
  </property>
  <property fmtid="{D5CDD505-2E9C-101B-9397-08002B2CF9AE}" pid="14" name="MSIP_Label_4f288355-fb4c-44cd-b9ca-40cfc2aee5f8_Name">
    <vt:lpwstr>NON-SENSITIVE</vt:lpwstr>
  </property>
  <property fmtid="{D5CDD505-2E9C-101B-9397-08002B2CF9AE}" pid="15" name="MSIP_Label_4f288355-fb4c-44cd-b9ca-40cfc2aee5f8_Application">
    <vt:lpwstr>Microsoft Azure Information Protection</vt:lpwstr>
  </property>
  <property fmtid="{D5CDD505-2E9C-101B-9397-08002B2CF9AE}" pid="16" name="MSIP_Label_4f288355-fb4c-44cd-b9ca-40cfc2aee5f8_ActionId">
    <vt:lpwstr>57253f5d-59fb-4b97-a8c2-e707055e5bff</vt:lpwstr>
  </property>
  <property fmtid="{D5CDD505-2E9C-101B-9397-08002B2CF9AE}" pid="17" name="MSIP_Label_4f288355-fb4c-44cd-b9ca-40cfc2aee5f8_Parent">
    <vt:lpwstr>3f9331f7-95a2-472a-92bc-d73219eb516b</vt:lpwstr>
  </property>
  <property fmtid="{D5CDD505-2E9C-101B-9397-08002B2CF9AE}" pid="18" name="MSIP_Label_4f288355-fb4c-44cd-b9ca-40cfc2aee5f8_Extended_MSFT_Method">
    <vt:lpwstr>Automatic</vt:lpwstr>
  </property>
  <property fmtid="{D5CDD505-2E9C-101B-9397-08002B2CF9AE}" pid="19" name="MSIP_Label_ef6b9ed4-3eab-4015-aa3b-264d4a0abab2_Enabled">
    <vt:lpwstr>true</vt:lpwstr>
  </property>
  <property fmtid="{D5CDD505-2E9C-101B-9397-08002B2CF9AE}" pid="20" name="MSIP_Label_ef6b9ed4-3eab-4015-aa3b-264d4a0abab2_SetDate">
    <vt:lpwstr>2022-01-24T01:38:11Z</vt:lpwstr>
  </property>
  <property fmtid="{D5CDD505-2E9C-101B-9397-08002B2CF9AE}" pid="21" name="MSIP_Label_ef6b9ed4-3eab-4015-aa3b-264d4a0abab2_Method">
    <vt:lpwstr>Privileged</vt:lpwstr>
  </property>
  <property fmtid="{D5CDD505-2E9C-101B-9397-08002B2CF9AE}" pid="22" name="MSIP_Label_ef6b9ed4-3eab-4015-aa3b-264d4a0abab2_Name">
    <vt:lpwstr>Confidential</vt:lpwstr>
  </property>
  <property fmtid="{D5CDD505-2E9C-101B-9397-08002B2CF9AE}" pid="23" name="MSIP_Label_ef6b9ed4-3eab-4015-aa3b-264d4a0abab2_SiteId">
    <vt:lpwstr>74c6884e-54ba-41be-96b9-a0bd82efd33c</vt:lpwstr>
  </property>
  <property fmtid="{D5CDD505-2E9C-101B-9397-08002B2CF9AE}" pid="24" name="MSIP_Label_ef6b9ed4-3eab-4015-aa3b-264d4a0abab2_ActionId">
    <vt:lpwstr>e4cc794c-eff3-4680-bd09-1a1498c776c7</vt:lpwstr>
  </property>
  <property fmtid="{D5CDD505-2E9C-101B-9397-08002B2CF9AE}" pid="25" name="MSIP_Label_ef6b9ed4-3eab-4015-aa3b-264d4a0abab2_ContentBits">
    <vt:lpwstr>1</vt:lpwstr>
  </property>
</Properties>
</file>